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11" r:id="rId1"/>
  </p:sldMasterIdLst>
  <p:notesMasterIdLst>
    <p:notesMasterId r:id="rId11"/>
  </p:notesMasterIdLst>
  <p:handoutMasterIdLst>
    <p:handoutMasterId r:id="rId12"/>
  </p:handoutMasterIdLst>
  <p:sldIdLst>
    <p:sldId id="1172" r:id="rId2"/>
    <p:sldId id="1417" r:id="rId3"/>
    <p:sldId id="1418" r:id="rId4"/>
    <p:sldId id="1415" r:id="rId5"/>
    <p:sldId id="1379" r:id="rId6"/>
    <p:sldId id="1416" r:id="rId7"/>
    <p:sldId id="1419" r:id="rId8"/>
    <p:sldId id="1412" r:id="rId9"/>
    <p:sldId id="1318" r:id="rId10"/>
  </p:sldIdLst>
  <p:sldSz cx="12192000" cy="6858000"/>
  <p:notesSz cx="7010400" cy="9296400"/>
  <p:defaultTextStyle>
    <a:defPPr>
      <a:defRPr lang="en-US"/>
    </a:defPPr>
    <a:lvl1pPr algn="l" defTabSz="365425" rtl="0" fontAlgn="base" hangingPunct="0">
      <a:spcBef>
        <a:spcPct val="0"/>
      </a:spcBef>
      <a:spcAft>
        <a:spcPct val="0"/>
      </a:spcAft>
      <a:defRPr kern="1200">
        <a:solidFill>
          <a:srgbClr val="FFFFFF"/>
        </a:solidFill>
        <a:latin typeface="ArialUnicodeMS" charset="0"/>
        <a:ea typeface="ArialUnicodeMS" charset="0"/>
        <a:cs typeface="ArialUnicodeMS" charset="0"/>
        <a:sym typeface="ArialUnicodeMS" charset="0"/>
      </a:defRPr>
    </a:lvl1pPr>
    <a:lvl2pPr indent="211562" algn="l" defTabSz="365425" rtl="0" fontAlgn="base" hangingPunct="0">
      <a:spcBef>
        <a:spcPct val="0"/>
      </a:spcBef>
      <a:spcAft>
        <a:spcPct val="0"/>
      </a:spcAft>
      <a:defRPr kern="1200">
        <a:solidFill>
          <a:srgbClr val="FFFFFF"/>
        </a:solidFill>
        <a:latin typeface="ArialUnicodeMS" charset="0"/>
        <a:ea typeface="ArialUnicodeMS" charset="0"/>
        <a:cs typeface="ArialUnicodeMS" charset="0"/>
        <a:sym typeface="ArialUnicodeMS" charset="0"/>
      </a:defRPr>
    </a:lvl2pPr>
    <a:lvl3pPr indent="432740" algn="l" defTabSz="365425" rtl="0" fontAlgn="base" hangingPunct="0">
      <a:spcBef>
        <a:spcPct val="0"/>
      </a:spcBef>
      <a:spcAft>
        <a:spcPct val="0"/>
      </a:spcAft>
      <a:defRPr kern="1200">
        <a:solidFill>
          <a:srgbClr val="FFFFFF"/>
        </a:solidFill>
        <a:latin typeface="ArialUnicodeMS" charset="0"/>
        <a:ea typeface="ArialUnicodeMS" charset="0"/>
        <a:cs typeface="ArialUnicodeMS" charset="0"/>
        <a:sym typeface="ArialUnicodeMS" charset="0"/>
      </a:defRPr>
    </a:lvl3pPr>
    <a:lvl4pPr indent="644301" algn="l" defTabSz="365425" rtl="0" fontAlgn="base" hangingPunct="0">
      <a:spcBef>
        <a:spcPct val="0"/>
      </a:spcBef>
      <a:spcAft>
        <a:spcPct val="0"/>
      </a:spcAft>
      <a:defRPr kern="1200">
        <a:solidFill>
          <a:srgbClr val="FFFFFF"/>
        </a:solidFill>
        <a:latin typeface="ArialUnicodeMS" charset="0"/>
        <a:ea typeface="ArialUnicodeMS" charset="0"/>
        <a:cs typeface="ArialUnicodeMS" charset="0"/>
        <a:sym typeface="ArialUnicodeMS" charset="0"/>
      </a:defRPr>
    </a:lvl4pPr>
    <a:lvl5pPr indent="865480" algn="l" defTabSz="365425" rtl="0" fontAlgn="base" hangingPunct="0">
      <a:spcBef>
        <a:spcPct val="0"/>
      </a:spcBef>
      <a:spcAft>
        <a:spcPct val="0"/>
      </a:spcAft>
      <a:defRPr kern="1200">
        <a:solidFill>
          <a:srgbClr val="FFFFFF"/>
        </a:solidFill>
        <a:latin typeface="ArialUnicodeMS" charset="0"/>
        <a:ea typeface="ArialUnicodeMS" charset="0"/>
        <a:cs typeface="ArialUnicodeMS" charset="0"/>
        <a:sym typeface="ArialUnicodeMS" charset="0"/>
      </a:defRPr>
    </a:lvl5pPr>
    <a:lvl6pPr marL="1730959" algn="l" defTabSz="692384" rtl="0" eaLnBrk="1" latinLnBrk="0" hangingPunct="1">
      <a:defRPr kern="1200">
        <a:solidFill>
          <a:srgbClr val="FFFFFF"/>
        </a:solidFill>
        <a:latin typeface="ArialUnicodeMS" charset="0"/>
        <a:ea typeface="ArialUnicodeMS" charset="0"/>
        <a:cs typeface="ArialUnicodeMS" charset="0"/>
        <a:sym typeface="ArialUnicodeMS" charset="0"/>
      </a:defRPr>
    </a:lvl6pPr>
    <a:lvl7pPr marL="2077151" algn="l" defTabSz="692384" rtl="0" eaLnBrk="1" latinLnBrk="0" hangingPunct="1">
      <a:defRPr kern="1200">
        <a:solidFill>
          <a:srgbClr val="FFFFFF"/>
        </a:solidFill>
        <a:latin typeface="ArialUnicodeMS" charset="0"/>
        <a:ea typeface="ArialUnicodeMS" charset="0"/>
        <a:cs typeface="ArialUnicodeMS" charset="0"/>
        <a:sym typeface="ArialUnicodeMS" charset="0"/>
      </a:defRPr>
    </a:lvl7pPr>
    <a:lvl8pPr marL="2423343" algn="l" defTabSz="692384" rtl="0" eaLnBrk="1" latinLnBrk="0" hangingPunct="1">
      <a:defRPr kern="1200">
        <a:solidFill>
          <a:srgbClr val="FFFFFF"/>
        </a:solidFill>
        <a:latin typeface="ArialUnicodeMS" charset="0"/>
        <a:ea typeface="ArialUnicodeMS" charset="0"/>
        <a:cs typeface="ArialUnicodeMS" charset="0"/>
        <a:sym typeface="ArialUnicodeMS" charset="0"/>
      </a:defRPr>
    </a:lvl8pPr>
    <a:lvl9pPr marL="2769535" algn="l" defTabSz="692384" rtl="0" eaLnBrk="1" latinLnBrk="0" hangingPunct="1">
      <a:defRPr kern="1200">
        <a:solidFill>
          <a:srgbClr val="FFFFFF"/>
        </a:solidFill>
        <a:latin typeface="ArialUnicodeMS" charset="0"/>
        <a:ea typeface="ArialUnicodeMS" charset="0"/>
        <a:cs typeface="ArialUnicodeMS" charset="0"/>
        <a:sym typeface="ArialUnicodeMS"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38" userDrawn="1">
          <p15:clr>
            <a:srgbClr val="A4A3A4"/>
          </p15:clr>
        </p15:guide>
        <p15:guide id="2" pos="2119"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 lastIdx="11" clrIdx="0"/>
  <p:cmAuthor id="1" name="Lisa Wilcox Corning" initials="LW" lastIdx="5" clrIdx="1"/>
  <p:cmAuthor id="2" name="Val Vento" initials="VV" lastIdx="8" clrIdx="2"/>
  <p:cmAuthor id="3" name="lisa corning" initials="lc" lastIdx="20" clrIdx="3"/>
  <p:cmAuthor id="4" name="omadmin" initials="" lastIdx="8" clrIdx="4"/>
  <p:cmAuthor id="5" name="Elsy Guardado" initials="" lastIdx="9" clrIdx="5"/>
  <p:cmAuthor id="6" name="Gabriel Sanchez" initials="G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A86"/>
    <a:srgbClr val="22BCB9"/>
    <a:srgbClr val="FF8A29"/>
    <a:srgbClr val="F58326"/>
    <a:srgbClr val="EC098D"/>
    <a:srgbClr val="54B948"/>
    <a:srgbClr val="170E68"/>
    <a:srgbClr val="009DDC"/>
    <a:srgbClr val="009594"/>
    <a:srgbClr val="08A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1" autoAdjust="0"/>
    <p:restoredTop sz="87086" autoAdjust="0"/>
  </p:normalViewPr>
  <p:slideViewPr>
    <p:cSldViewPr snapToGrid="0">
      <p:cViewPr varScale="1">
        <p:scale>
          <a:sx n="89" d="100"/>
          <a:sy n="89" d="100"/>
        </p:scale>
        <p:origin x="630" y="63"/>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80" d="100"/>
        <a:sy n="80" d="100"/>
      </p:scale>
      <p:origin x="0" y="0"/>
    </p:cViewPr>
  </p:sorterViewPr>
  <p:notesViewPr>
    <p:cSldViewPr snapToGrid="0">
      <p:cViewPr varScale="1">
        <p:scale>
          <a:sx n="88" d="100"/>
          <a:sy n="88" d="100"/>
        </p:scale>
        <p:origin x="-3760" y="-64"/>
      </p:cViewPr>
      <p:guideLst>
        <p:guide orient="horz" pos="2838"/>
        <p:guide pos="211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1" tIns="45660" rIns="91321" bIns="45660"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1321" tIns="45660" rIns="91321" bIns="45660" rtlCol="0"/>
          <a:lstStyle>
            <a:lvl1pPr algn="r">
              <a:defRPr sz="1200"/>
            </a:lvl1pPr>
          </a:lstStyle>
          <a:p>
            <a:fld id="{B054AD55-A075-4896-99CD-1BD0103EA686}" type="datetimeFigureOut">
              <a:rPr lang="en-US" smtClean="0"/>
              <a:t>7/16/2020</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21" tIns="45660" rIns="91321" bIns="456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1" tIns="45660" rIns="91321" bIns="45660" rtlCol="0" anchor="b"/>
          <a:lstStyle>
            <a:lvl1pPr algn="r">
              <a:defRPr sz="1200"/>
            </a:lvl1pPr>
          </a:lstStyle>
          <a:p>
            <a:fld id="{2C3E960C-4224-4B41-99CE-E0C3D1F91E58}" type="slidenum">
              <a:rPr lang="en-US" smtClean="0"/>
              <a:t>‹#›</a:t>
            </a:fld>
            <a:endParaRPr lang="en-US" dirty="0"/>
          </a:p>
        </p:txBody>
      </p:sp>
    </p:spTree>
    <p:extLst>
      <p:ext uri="{BB962C8B-B14F-4D97-AF65-F5344CB8AC3E}">
        <p14:creationId xmlns:p14="http://schemas.microsoft.com/office/powerpoint/2010/main" val="384441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Rot="1" noChangeAspect="1"/>
          </p:cNvSpPr>
          <p:nvPr>
            <p:ph type="sldImg"/>
          </p:nvPr>
        </p:nvSpPr>
        <p:spPr bwMode="auto">
          <a:xfrm>
            <a:off x="406400" y="698500"/>
            <a:ext cx="61976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a:spLocks noGrp="1"/>
          </p:cNvSpPr>
          <p:nvPr>
            <p:ph type="body" sz="quarter" idx="1"/>
          </p:nvPr>
        </p:nvSpPr>
        <p:spPr bwMode="auto">
          <a:xfrm>
            <a:off x="934721" y="4415791"/>
            <a:ext cx="514096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6" tIns="46583" rIns="93166" bIns="46583" numCol="1" anchor="t" anchorCtr="0" compatLnSpc="1">
            <a:prstTxWarp prst="textNoShape">
              <a:avLst/>
            </a:prstTxWarp>
          </a:bodyPr>
          <a:lstStyle/>
          <a:p>
            <a:pPr lvl="0"/>
            <a:r>
              <a:rPr lang="en-US" altLang="en-US">
                <a:sym typeface="ArialUnicodeMS" charset="0"/>
              </a:rPr>
              <a:t>Click to edit Master text styles</a:t>
            </a:r>
          </a:p>
          <a:p>
            <a:pPr lvl="1"/>
            <a:r>
              <a:rPr lang="en-US" altLang="en-US">
                <a:sym typeface="ArialUnicodeMS" charset="0"/>
              </a:rPr>
              <a:t>Second level</a:t>
            </a:r>
          </a:p>
          <a:p>
            <a:pPr lvl="2"/>
            <a:r>
              <a:rPr lang="en-US" altLang="en-US">
                <a:sym typeface="ArialUnicodeMS" charset="0"/>
              </a:rPr>
              <a:t>Third level</a:t>
            </a:r>
          </a:p>
          <a:p>
            <a:pPr lvl="3"/>
            <a:r>
              <a:rPr lang="en-US" altLang="en-US">
                <a:sym typeface="ArialUnicodeMS" charset="0"/>
              </a:rPr>
              <a:t>Fourth level</a:t>
            </a:r>
          </a:p>
          <a:p>
            <a:pPr lvl="4"/>
            <a:r>
              <a:rPr lang="en-US" altLang="en-US">
                <a:sym typeface="ArialUnicodeMS" charset="0"/>
              </a:rPr>
              <a:t>Fifth level</a:t>
            </a:r>
          </a:p>
        </p:txBody>
      </p:sp>
    </p:spTree>
    <p:extLst>
      <p:ext uri="{BB962C8B-B14F-4D97-AF65-F5344CB8AC3E}">
        <p14:creationId xmlns:p14="http://schemas.microsoft.com/office/powerpoint/2010/main" val="3251272131"/>
      </p:ext>
    </p:extLst>
  </p:cSld>
  <p:clrMap bg1="lt1" tx1="dk1" bg2="lt2" tx2="dk2" accent1="accent1" accent2="accent2" accent3="accent3" accent4="accent4" accent5="accent5" accent6="accent6" hlink="hlink" folHlink="folHlink"/>
  <p:notesStyle>
    <a:lvl1pPr algn="l" defTabSz="365425" rtl="0" fontAlgn="base" hangingPunct="0">
      <a:spcBef>
        <a:spcPct val="0"/>
      </a:spcBef>
      <a:spcAft>
        <a:spcPct val="0"/>
      </a:spcAft>
      <a:defRPr kern="1200">
        <a:solidFill>
          <a:srgbClr val="000000"/>
        </a:solidFill>
        <a:latin typeface="ArialUnicodeMS" charset="0"/>
        <a:ea typeface="ArialUnicodeMS" charset="0"/>
        <a:cs typeface="ArialUnicodeMS" charset="0"/>
        <a:sym typeface="ArialUnicodeMS" charset="0"/>
      </a:defRPr>
    </a:lvl1pPr>
    <a:lvl2pPr indent="173096" algn="l" defTabSz="365425" rtl="0" fontAlgn="base" hangingPunct="0">
      <a:spcBef>
        <a:spcPct val="0"/>
      </a:spcBef>
      <a:spcAft>
        <a:spcPct val="0"/>
      </a:spcAft>
      <a:defRPr kern="1200">
        <a:solidFill>
          <a:srgbClr val="000000"/>
        </a:solidFill>
        <a:latin typeface="ArialUnicodeMS" charset="0"/>
        <a:ea typeface="ArialUnicodeMS" charset="0"/>
        <a:cs typeface="ArialUnicodeMS" charset="0"/>
        <a:sym typeface="ArialUnicodeMS" charset="0"/>
      </a:defRPr>
    </a:lvl2pPr>
    <a:lvl3pPr indent="346192" algn="l" defTabSz="365425" rtl="0" fontAlgn="base" hangingPunct="0">
      <a:spcBef>
        <a:spcPct val="0"/>
      </a:spcBef>
      <a:spcAft>
        <a:spcPct val="0"/>
      </a:spcAft>
      <a:defRPr kern="1200">
        <a:solidFill>
          <a:srgbClr val="000000"/>
        </a:solidFill>
        <a:latin typeface="ArialUnicodeMS" charset="0"/>
        <a:ea typeface="ArialUnicodeMS" charset="0"/>
        <a:cs typeface="ArialUnicodeMS" charset="0"/>
        <a:sym typeface="ArialUnicodeMS" charset="0"/>
      </a:defRPr>
    </a:lvl3pPr>
    <a:lvl4pPr indent="519288" algn="l" defTabSz="365425" rtl="0" fontAlgn="base" hangingPunct="0">
      <a:spcBef>
        <a:spcPct val="0"/>
      </a:spcBef>
      <a:spcAft>
        <a:spcPct val="0"/>
      </a:spcAft>
      <a:defRPr kern="1200">
        <a:solidFill>
          <a:srgbClr val="000000"/>
        </a:solidFill>
        <a:latin typeface="ArialUnicodeMS" charset="0"/>
        <a:ea typeface="ArialUnicodeMS" charset="0"/>
        <a:cs typeface="ArialUnicodeMS" charset="0"/>
        <a:sym typeface="ArialUnicodeMS" charset="0"/>
      </a:defRPr>
    </a:lvl4pPr>
    <a:lvl5pPr indent="692384" algn="l" defTabSz="365425" rtl="0" fontAlgn="base" hangingPunct="0">
      <a:spcBef>
        <a:spcPct val="0"/>
      </a:spcBef>
      <a:spcAft>
        <a:spcPct val="0"/>
      </a:spcAft>
      <a:defRPr kern="1200">
        <a:solidFill>
          <a:srgbClr val="000000"/>
        </a:solidFill>
        <a:latin typeface="ArialUnicodeMS" charset="0"/>
        <a:ea typeface="ArialUnicodeMS" charset="0"/>
        <a:cs typeface="ArialUnicodeMS" charset="0"/>
        <a:sym typeface="ArialUnicodeMS" charset="0"/>
      </a:defRPr>
    </a:lvl5pPr>
    <a:lvl6pPr marL="1730959" algn="l" defTabSz="692384" rtl="0" eaLnBrk="1" latinLnBrk="0" hangingPunct="1">
      <a:defRPr sz="900" kern="1200">
        <a:solidFill>
          <a:schemeClr val="tx1"/>
        </a:solidFill>
        <a:latin typeface="+mn-lt"/>
        <a:ea typeface="+mn-ea"/>
        <a:cs typeface="+mn-cs"/>
      </a:defRPr>
    </a:lvl6pPr>
    <a:lvl7pPr marL="2077151" algn="l" defTabSz="692384" rtl="0" eaLnBrk="1" latinLnBrk="0" hangingPunct="1">
      <a:defRPr sz="900" kern="1200">
        <a:solidFill>
          <a:schemeClr val="tx1"/>
        </a:solidFill>
        <a:latin typeface="+mn-lt"/>
        <a:ea typeface="+mn-ea"/>
        <a:cs typeface="+mn-cs"/>
      </a:defRPr>
    </a:lvl7pPr>
    <a:lvl8pPr marL="2423343" algn="l" defTabSz="692384" rtl="0" eaLnBrk="1" latinLnBrk="0" hangingPunct="1">
      <a:defRPr sz="900" kern="1200">
        <a:solidFill>
          <a:schemeClr val="tx1"/>
        </a:solidFill>
        <a:latin typeface="+mn-lt"/>
        <a:ea typeface="+mn-ea"/>
        <a:cs typeface="+mn-cs"/>
      </a:defRPr>
    </a:lvl8pPr>
    <a:lvl9pPr marL="2769535" algn="l" defTabSz="69238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etryfoundation.org/foundation/press/153859/announcement-of-leadership-chang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cs.google.com/forms/d/e/1FAIpQLSf4u5Ns8Blz0gutuanOHF6I026Xi0dE9lT36HQtg5pDKeT5uQ/viewfor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1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06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Hi there. I’m Director of Communications at First 5 LA, an independent public agency that advocates for kids prenatal to age 5. We also fund innovative programs to boost early childhood development.</a:t>
            </a:r>
          </a:p>
          <a:p>
            <a:endParaRPr lang="en-US" sz="1000" dirty="0">
              <a:latin typeface="Arial" panose="020B0604020202020204" pitchFamily="34" charset="0"/>
              <a:cs typeface="Arial" panose="020B0604020202020204" pitchFamily="34" charset="0"/>
            </a:endParaRPr>
          </a:p>
          <a:p>
            <a:pPr>
              <a:spcAft>
                <a:spcPts val="600"/>
              </a:spcAft>
            </a:pPr>
            <a:r>
              <a:rPr lang="en-US" sz="1000" dirty="0">
                <a:latin typeface="Arial" panose="020B0604020202020204" pitchFamily="34" charset="0"/>
                <a:cs typeface="Arial" panose="020B0604020202020204" pitchFamily="34" charset="0"/>
              </a:rPr>
              <a:t>My work at First 5 LA helps me as a parent. The situations I experience raising my daughter help inform my work.</a:t>
            </a:r>
          </a:p>
          <a:p>
            <a:endParaRPr lang="en-US" sz="1000" dirty="0">
              <a:latin typeface="Arial" panose="020B0604020202020204" pitchFamily="34" charset="0"/>
              <a:cs typeface="Arial" panose="020B0604020202020204" pitchFamily="34" charset="0"/>
            </a:endParaRPr>
          </a:p>
          <a:p>
            <a:pPr defTabSz="364949">
              <a:defRPr/>
            </a:pPr>
            <a:r>
              <a:rPr lang="en-US" sz="1000" dirty="0">
                <a:latin typeface="Arial" panose="020B0604020202020204" pitchFamily="34" charset="0"/>
                <a:cs typeface="Arial" panose="020B0604020202020204" pitchFamily="34" charset="0"/>
              </a:rPr>
              <a:t>As a Dad, my work hat at First 5 LA helps me to be the best parent I can be. And the situations I experience raising my daughter serve to inform my work. I enjoy true work/life integration. </a:t>
            </a:r>
          </a:p>
          <a:p>
            <a:pPr defTabSz="364949">
              <a:defRPr/>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And I’ve always been able to use storytelling: from talking my way out of a ticket, to persuading my daughter to eat her veggies. At First 5 LA I get to tell stories for a greater purpose — elevating the voice of parents, and backing it up with data to show the big picture — using strategic communications to make a greater impact for young kids.</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Now, I’m sharing stories about the issues young children and their families face to help influence elected officials and decision makers to prioritize kids in policy and funding discussions. And I’m using communications to help build a community of parents in L.A. County who can share their collective expertise with new parents.</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Our children are our future.  At First 5 LA, I get to make it as bright as possible for my family, and for families throughout the County.</a:t>
            </a:r>
          </a:p>
        </p:txBody>
      </p:sp>
    </p:spTree>
    <p:extLst>
      <p:ext uri="{BB962C8B-B14F-4D97-AF65-F5344CB8AC3E}">
        <p14:creationId xmlns:p14="http://schemas.microsoft.com/office/powerpoint/2010/main" val="205913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First 5 LA is an independent County agency in Los Angeles that advocates on behalf of parents with young children to help every child, prenatal to age 5, be healthier, safer and better prepared for kindergarten. </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Knowing that 90% of a child’s brain is developed by age 5, First 5 LA provides funding for parent coaches to visit newborn babies and their parents in their homes, supports parents who are trying to make their neighborhoods better for families, helps early childhood educators get the training they need, and shares parenting tips and resources. </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We partner with other county agencies and organizations to help parents. They also work with elected officials to prioritize funding for early childhood education, health care and other programs that young children and their parents need.</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Births</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There are approximately 640,000 kids 0-5 in LA County.</a:t>
            </a:r>
          </a:p>
          <a:p>
            <a:r>
              <a:rPr lang="en-US" sz="1000" dirty="0">
                <a:latin typeface="Arial" panose="020B0604020202020204" pitchFamily="34" charset="0"/>
                <a:cs typeface="Arial" panose="020B0604020202020204" pitchFamily="34" charset="0"/>
              </a:rPr>
              <a:t>There are approximately 123,000 kids born in LA County in each of the last two years.</a:t>
            </a:r>
          </a:p>
          <a:p>
            <a:r>
              <a:rPr lang="en-US" sz="1000" dirty="0">
                <a:latin typeface="Arial" panose="020B0604020202020204" pitchFamily="34" charset="0"/>
                <a:cs typeface="Arial" panose="020B0604020202020204" pitchFamily="34" charset="0"/>
              </a:rPr>
              <a:t>Only 4.4% of births in LA County are to Teen Mothers (ages 15-19).</a:t>
            </a:r>
          </a:p>
          <a:p>
            <a:r>
              <a:rPr lang="en-US" sz="1000" dirty="0">
                <a:latin typeface="Arial" panose="020B0604020202020204" pitchFamily="34" charset="0"/>
                <a:cs typeface="Arial" panose="020B0604020202020204" pitchFamily="34" charset="0"/>
              </a:rPr>
              <a:t>Roughly 4.7 babies per 1000 births die before the age of one.  This rate is twice as high for African American babies.</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Demographics</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Approximately 182,000 children (0-5) live in poverty in Los Angeles County.</a:t>
            </a:r>
          </a:p>
          <a:p>
            <a:r>
              <a:rPr lang="en-US" sz="1000" dirty="0">
                <a:latin typeface="Arial" panose="020B0604020202020204" pitchFamily="34" charset="0"/>
                <a:cs typeface="Arial" panose="020B0604020202020204" pitchFamily="34" charset="0"/>
              </a:rPr>
              <a:t>Children born in low income families are exposed to 30 million fewer words by the age of three than their more affluent peers.</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Development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80% of a child’s brain develops by the age of 3</a:t>
            </a:r>
          </a:p>
          <a:p>
            <a:r>
              <a:rPr lang="en-US" sz="1000" dirty="0">
                <a:latin typeface="Arial" panose="020B0604020202020204" pitchFamily="34" charset="0"/>
                <a:cs typeface="Arial" panose="020B0604020202020204" pitchFamily="34" charset="0"/>
              </a:rPr>
              <a:t>90% of the child’s brain develops by age 5</a:t>
            </a:r>
          </a:p>
          <a:p>
            <a:r>
              <a:rPr lang="en-US" sz="1000" dirty="0">
                <a:latin typeface="Arial" panose="020B0604020202020204" pitchFamily="34" charset="0"/>
                <a:cs typeface="Arial" panose="020B0604020202020204" pitchFamily="34" charset="0"/>
              </a:rPr>
              <a:t>There is a 13% return on investment for every dollar spent on quality early childhood programs for disadvantaged children.</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Health and Well-Being</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Approximately 96% of children (0-5) in Los Angeles County are covered by health insurance.</a:t>
            </a:r>
          </a:p>
          <a:p>
            <a:r>
              <a:rPr lang="en-US" sz="1000" dirty="0">
                <a:latin typeface="Arial" panose="020B0604020202020204" pitchFamily="34" charset="0"/>
                <a:cs typeface="Arial" panose="020B0604020202020204" pitchFamily="34" charset="0"/>
              </a:rPr>
              <a:t>Approximately 90% of all entering Kindergartners begin school with their required immunizations.</a:t>
            </a:r>
          </a:p>
          <a:p>
            <a:r>
              <a:rPr lang="en-US" sz="1000" dirty="0">
                <a:latin typeface="Arial" panose="020B0604020202020204" pitchFamily="34" charset="0"/>
                <a:cs typeface="Arial" panose="020B0604020202020204" pitchFamily="34" charset="0"/>
              </a:rPr>
              <a:t>Approximately 25% of 3 and 4 year olds in Los Angeles County are overweight or obese.</a:t>
            </a:r>
          </a:p>
          <a:p>
            <a:r>
              <a:rPr lang="en-US" sz="1000" dirty="0">
                <a:latin typeface="Arial" panose="020B0604020202020204" pitchFamily="34" charset="0"/>
                <a:cs typeface="Arial" panose="020B0604020202020204" pitchFamily="34" charset="0"/>
              </a:rPr>
              <a:t>Children (0-5) are hospitalized for Asthma at twice the rate of any other age group.</a:t>
            </a:r>
          </a:p>
          <a:p>
            <a:r>
              <a:rPr lang="en-US" sz="1000" dirty="0">
                <a:latin typeface="Arial" panose="020B0604020202020204" pitchFamily="34" charset="0"/>
                <a:cs typeface="Arial" panose="020B0604020202020204" pitchFamily="34" charset="0"/>
              </a:rPr>
              <a:t>About 6 in 10 mothers in LA County exclusively breastfeed their children.</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Early Care and Education</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Six in ten parents with children (0-5) report reading to their children every day.</a:t>
            </a:r>
          </a:p>
          <a:p>
            <a:r>
              <a:rPr lang="en-US" sz="1000" dirty="0">
                <a:latin typeface="Arial" panose="020B0604020202020204" pitchFamily="34" charset="0"/>
                <a:cs typeface="Arial" panose="020B0604020202020204" pitchFamily="34" charset="0"/>
              </a:rPr>
              <a:t>On average families spend roughly $13,000 per year for their child to be cared for in a licensed Child Care Center.</a:t>
            </a:r>
          </a:p>
          <a:p>
            <a:r>
              <a:rPr lang="en-US" sz="1000" dirty="0">
                <a:latin typeface="Arial" panose="020B0604020202020204" pitchFamily="34" charset="0"/>
                <a:cs typeface="Arial" panose="020B0604020202020204" pitchFamily="34" charset="0"/>
              </a:rPr>
              <a:t>Slightly more than 3 in 10 children ages 3-5 are not enrolled in preschool or transition K.</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Child Safety</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Infants under 1 make up 19% of the Foster Care entry population in LA County.</a:t>
            </a:r>
          </a:p>
          <a:p>
            <a:r>
              <a:rPr lang="en-US" sz="1000" dirty="0">
                <a:latin typeface="Arial" panose="020B0604020202020204" pitchFamily="34" charset="0"/>
                <a:cs typeface="Arial" panose="020B0604020202020204" pitchFamily="34" charset="0"/>
              </a:rPr>
              <a:t>Children under the age of 5 make up 45% of the entire Foster Care population in LA County.</a:t>
            </a:r>
          </a:p>
          <a:p>
            <a:r>
              <a:rPr lang="en-US" sz="1000" dirty="0">
                <a:latin typeface="Arial" panose="020B0604020202020204" pitchFamily="34" charset="0"/>
                <a:cs typeface="Arial" panose="020B0604020202020204" pitchFamily="34" charset="0"/>
              </a:rPr>
              <a:t>For children born in 2006 nearly 15% were referred to DCFS for possible abuse and neglect at some point before the age of 5.</a:t>
            </a:r>
          </a:p>
          <a:p>
            <a:r>
              <a:rPr lang="en-US" sz="1000" dirty="0">
                <a:latin typeface="Arial" panose="020B0604020202020204" pitchFamily="34" charset="0"/>
                <a:cs typeface="Arial" panose="020B0604020202020204" pitchFamily="34" charset="0"/>
              </a:rPr>
              <a:t> </a:t>
            </a:r>
          </a:p>
          <a:p>
            <a:r>
              <a:rPr lang="en-US" sz="1000" u="sng" dirty="0">
                <a:latin typeface="Arial" panose="020B0604020202020204" pitchFamily="34" charset="0"/>
                <a:cs typeface="Arial" panose="020B0604020202020204" pitchFamily="34" charset="0"/>
              </a:rPr>
              <a:t>Investment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Since its inception, First 5 LA has invested approximately $1.8 Billion dollars to improve outcomes for children (0-5) and families in Los Angeles County</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02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02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16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1000" b="0" i="0" kern="1200" dirty="0">
                <a:solidFill>
                  <a:srgbClr val="000000"/>
                </a:solidFill>
                <a:effectLst/>
                <a:latin typeface="ArialUnicodeMS" charset="0"/>
                <a:ea typeface="ArialUnicodeMS" charset="0"/>
                <a:cs typeface="ArialUnicodeMS" charset="0"/>
                <a:sym typeface="ArialUnicodeMS" charset="0"/>
              </a:rPr>
              <a:t>The Poetry Foundation </a:t>
            </a:r>
            <a:r>
              <a:rPr lang="en-US" sz="1000" b="0" i="0" u="sng" kern="1200" dirty="0">
                <a:solidFill>
                  <a:srgbClr val="000000"/>
                </a:solidFill>
                <a:effectLst/>
                <a:latin typeface="ArialUnicodeMS" charset="0"/>
                <a:ea typeface="ArialUnicodeMS" charset="0"/>
                <a:cs typeface="ArialUnicodeMS" charset="0"/>
                <a:sym typeface="ArialUnicodeMS" charset="0"/>
                <a:hlinkClick r:id="rId3"/>
              </a:rPr>
              <a:t>announced</a:t>
            </a:r>
            <a:r>
              <a:rPr lang="en-US" sz="1000" b="0" i="0" kern="1200" dirty="0">
                <a:solidFill>
                  <a:srgbClr val="000000"/>
                </a:solidFill>
                <a:effectLst/>
                <a:latin typeface="ArialUnicodeMS" charset="0"/>
                <a:ea typeface="ArialUnicodeMS" charset="0"/>
                <a:cs typeface="ArialUnicodeMS" charset="0"/>
                <a:sym typeface="ArialUnicodeMS" charset="0"/>
              </a:rPr>
              <a:t> on Wednesday that its president and board chairman are resigning, several days after </a:t>
            </a:r>
            <a:r>
              <a:rPr lang="en-US" sz="1000" b="0" i="0" u="sng" kern="1200" dirty="0">
                <a:solidFill>
                  <a:srgbClr val="000000"/>
                </a:solidFill>
                <a:effectLst/>
                <a:latin typeface="ArialUnicodeMS" charset="0"/>
                <a:ea typeface="ArialUnicodeMS" charset="0"/>
                <a:cs typeface="ArialUnicodeMS" charset="0"/>
                <a:sym typeface="ArialUnicodeMS" charset="0"/>
                <a:hlinkClick r:id="rId4"/>
              </a:rPr>
              <a:t>an open letter</a:t>
            </a:r>
            <a:r>
              <a:rPr lang="en-US" sz="1000" b="0" i="0" kern="1200" dirty="0">
                <a:solidFill>
                  <a:srgbClr val="000000"/>
                </a:solidFill>
                <a:effectLst/>
                <a:latin typeface="ArialUnicodeMS" charset="0"/>
                <a:ea typeface="ArialUnicodeMS" charset="0"/>
                <a:cs typeface="ArialUnicodeMS" charset="0"/>
                <a:sym typeface="ArialUnicodeMS" charset="0"/>
              </a:rPr>
              <a:t> signed by more than 1,800 poets and others criticized the foundation’s recent statement on the Black Lives Matter movement and called for them to be replaced.</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02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92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1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06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939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defRPr sz="33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66632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buClr>
                <a:srgbClr val="08A8C6"/>
              </a:buCl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buClr>
                <a:srgbClr val="08A8C6"/>
              </a:buCl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260220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8A8C6"/>
              </a:buCl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buClr>
                <a:srgbClr val="08A8C6"/>
              </a:buCl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174286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171748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337126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buClr>
                <a:srgbClr val="08A8C6"/>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215818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337440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buClr>
                <a:srgbClr val="08A8C6"/>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203386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buClr>
                <a:srgbClr val="08A8C6"/>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21210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609600" y="169863"/>
            <a:ext cx="10972800" cy="1143000"/>
          </a:xfrm>
        </p:spPr>
        <p:txBody>
          <a:bodyPr/>
          <a:lstStyle>
            <a:lvl1pPr>
              <a:defRPr>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142021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12192000" cy="76200"/>
          </a:xfrm>
          <a:prstGeom prst="rect">
            <a:avLst/>
          </a:prstGeom>
          <a:solidFill>
            <a:srgbClr val="79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 name="Title 1"/>
          <p:cNvSpPr>
            <a:spLocks noGrp="1"/>
          </p:cNvSpPr>
          <p:nvPr>
            <p:ph type="title"/>
          </p:nvPr>
        </p:nvSpPr>
        <p:spPr>
          <a:xfrm>
            <a:off x="609600" y="169863"/>
            <a:ext cx="10972800" cy="1143000"/>
          </a:xfrm>
        </p:spPr>
        <p:txBody>
          <a:bodyPr/>
          <a:lstStyle>
            <a:lvl1pPr>
              <a:defRPr>
                <a:solidFill>
                  <a:schemeClr val="tx1">
                    <a:lumMod val="65000"/>
                    <a:lumOff val="35000"/>
                  </a:schemeClr>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Up">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09601" y="169863"/>
            <a:ext cx="10905641" cy="1143000"/>
          </a:xfrm>
        </p:spPr>
        <p:txBody>
          <a:bodyPr>
            <a:normAutofit/>
          </a:bodyPr>
          <a:lstStyle>
            <a:lvl1pPr>
              <a:defRPr sz="3300" b="1" i="0">
                <a:solidFill>
                  <a:srgbClr val="002060"/>
                </a:solidFill>
                <a:latin typeface="Arial Bold"/>
                <a:ea typeface="Arial Bold"/>
                <a:cs typeface="Arial Bold"/>
              </a:defRPr>
            </a:lvl1pPr>
          </a:lstStyle>
          <a:p>
            <a:r>
              <a:rPr lang="en-US" dirty="0"/>
              <a:t>CLICK TO EDIT MASTER TITLE STYLE</a:t>
            </a:r>
          </a:p>
        </p:txBody>
      </p:sp>
      <p:sp>
        <p:nvSpPr>
          <p:cNvPr id="8" name="Text Placeholder 7"/>
          <p:cNvSpPr>
            <a:spLocks noGrp="1"/>
          </p:cNvSpPr>
          <p:nvPr>
            <p:ph type="body" sz="quarter" idx="11"/>
          </p:nvPr>
        </p:nvSpPr>
        <p:spPr>
          <a:xfrm>
            <a:off x="622300" y="1600200"/>
            <a:ext cx="6502400" cy="9144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a:off x="0" y="0"/>
            <a:ext cx="12192000" cy="76200"/>
          </a:xfrm>
          <a:prstGeom prst="rect">
            <a:avLst/>
          </a:prstGeom>
          <a:solidFill>
            <a:srgbClr val="D96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 name="Title 1"/>
          <p:cNvSpPr>
            <a:spLocks noGrp="1"/>
          </p:cNvSpPr>
          <p:nvPr>
            <p:ph type="title"/>
          </p:nvPr>
        </p:nvSpPr>
        <p:spPr>
          <a:xfrm>
            <a:off x="609600" y="169863"/>
            <a:ext cx="10972800" cy="1143000"/>
          </a:xfrm>
        </p:spPr>
        <p:txBody>
          <a:bodyPr/>
          <a:lstStyle>
            <a:lvl1pPr>
              <a:defRPr>
                <a:solidFill>
                  <a:schemeClr val="tx1">
                    <a:lumMod val="65000"/>
                    <a:lumOff val="35000"/>
                  </a:schemeClr>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Tree>
    <p:extLst>
      <p:ext uri="{BB962C8B-B14F-4D97-AF65-F5344CB8AC3E}">
        <p14:creationId xmlns:p14="http://schemas.microsoft.com/office/powerpoint/2010/main" val="181103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6" name="Subtitle 2"/>
          <p:cNvSpPr>
            <a:spLocks noGrp="1"/>
          </p:cNvSpPr>
          <p:nvPr>
            <p:ph type="subTitle" idx="1"/>
          </p:nvPr>
        </p:nvSpPr>
        <p:spPr>
          <a:xfrm>
            <a:off x="3458819" y="2097156"/>
            <a:ext cx="5181599" cy="513522"/>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flipH="1">
            <a:off x="7772400" y="3581400"/>
            <a:ext cx="4419600" cy="3276600"/>
          </a:xfrm>
          <a:prstGeom prst="rect">
            <a:avLst/>
          </a:prstGeom>
          <a:solidFill>
            <a:srgbClr val="22B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7772400" y="76201"/>
            <a:ext cx="4419600" cy="3515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7772400" y="76200"/>
            <a:ext cx="4419600" cy="3505200"/>
          </a:xfrm>
        </p:spPr>
        <p:txBody>
          <a:bodyPr/>
          <a:lstStyle>
            <a:lvl1pPr marL="0" indent="0" algn="ctr">
              <a:buNone/>
              <a:defRPr/>
            </a:lvl1pPr>
          </a:lstStyle>
          <a:p>
            <a:endParaRPr lang="en-US" dirty="0"/>
          </a:p>
          <a:p>
            <a:endParaRPr lang="en-US" dirty="0"/>
          </a:p>
          <a:p>
            <a:endParaRPr lang="en-US" dirty="0"/>
          </a:p>
          <a:p>
            <a:endParaRPr lang="en-US" dirty="0"/>
          </a:p>
        </p:txBody>
      </p:sp>
      <p:sp>
        <p:nvSpPr>
          <p:cNvPr id="10" name="Title 1"/>
          <p:cNvSpPr>
            <a:spLocks noGrp="1"/>
          </p:cNvSpPr>
          <p:nvPr>
            <p:ph type="title"/>
          </p:nvPr>
        </p:nvSpPr>
        <p:spPr>
          <a:xfrm>
            <a:off x="609601" y="169863"/>
            <a:ext cx="6516415" cy="1143000"/>
          </a:xfrm>
        </p:spPr>
        <p:txBody>
          <a:bodyPr/>
          <a:lstStyle>
            <a:lvl1pPr>
              <a:defRPr>
                <a:solidFill>
                  <a:schemeClr val="tx1">
                    <a:lumMod val="65000"/>
                    <a:lumOff val="35000"/>
                  </a:schemeClr>
                </a:solidFill>
              </a:defRPr>
            </a:lvl1pPr>
          </a:lstStyle>
          <a:p>
            <a:r>
              <a:rPr lang="en-US" dirty="0"/>
              <a:t>Click to edit Master title style</a:t>
            </a:r>
          </a:p>
        </p:txBody>
      </p:sp>
      <p:sp>
        <p:nvSpPr>
          <p:cNvPr id="6" name="Slide Number Placeholder 8"/>
          <p:cNvSpPr>
            <a:spLocks noGrp="1"/>
          </p:cNvSpPr>
          <p:nvPr>
            <p:ph type="sldNum" sz="quarter" idx="12"/>
          </p:nvPr>
        </p:nvSpPr>
        <p:spPr>
          <a:xfrm>
            <a:off x="617811" y="6356353"/>
            <a:ext cx="2844800" cy="365125"/>
          </a:xfrm>
        </p:spPr>
        <p:txBody>
          <a:bodyPr/>
          <a:lstStyle>
            <a:lvl1pPr algn="l">
              <a:defRPr/>
            </a:lvl1pPr>
          </a:lstStyle>
          <a:p>
            <a:fld id="{F9B2EFF7-2FD6-3546-AC47-9F81D850A9A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a:t>Click to edit Master title style</a:t>
            </a:r>
          </a:p>
        </p:txBody>
      </p:sp>
      <p:sp>
        <p:nvSpPr>
          <p:cNvPr id="3" name="Rectangle 2"/>
          <p:cNvSpPr/>
          <p:nvPr userDrawn="1"/>
        </p:nvSpPr>
        <p:spPr>
          <a:xfrm>
            <a:off x="0" y="0"/>
            <a:ext cx="1219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4" name="Slide Number Placeholder 8"/>
          <p:cNvSpPr>
            <a:spLocks noGrp="1"/>
          </p:cNvSpPr>
          <p:nvPr>
            <p:ph type="sldNum" sz="quarter" idx="12"/>
          </p:nvPr>
        </p:nvSpPr>
        <p:spPr>
          <a:xfrm>
            <a:off x="617812" y="6356353"/>
            <a:ext cx="2844800" cy="365125"/>
          </a:xfrm>
        </p:spPr>
        <p:txBody>
          <a:bodyPr/>
          <a:lstStyle>
            <a:lvl1pPr algn="l">
              <a:defRPr/>
            </a:lvl1pPr>
          </a:lstStyle>
          <a:p>
            <a:fld id="{B4855B37-8B9F-BE42-BD5D-D58A9D05994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3 Up">
    <p:spTree>
      <p:nvGrpSpPr>
        <p:cNvPr id="1" name=""/>
        <p:cNvGrpSpPr/>
        <p:nvPr/>
      </p:nvGrpSpPr>
      <p:grpSpPr>
        <a:xfrm>
          <a:off x="0" y="0"/>
          <a:ext cx="0" cy="0"/>
          <a:chOff x="0" y="0"/>
          <a:chExt cx="0" cy="0"/>
        </a:xfrm>
      </p:grpSpPr>
      <p:sp>
        <p:nvSpPr>
          <p:cNvPr id="7" name="Rectangle 6"/>
          <p:cNvSpPr/>
          <p:nvPr userDrawn="1"/>
        </p:nvSpPr>
        <p:spPr>
          <a:xfrm flipH="1">
            <a:off x="0" y="3352675"/>
            <a:ext cx="7772400" cy="3534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8"/>
          <p:cNvSpPr>
            <a:spLocks noGrp="1"/>
          </p:cNvSpPr>
          <p:nvPr>
            <p:ph type="pic" sz="quarter" idx="11"/>
          </p:nvPr>
        </p:nvSpPr>
        <p:spPr>
          <a:xfrm>
            <a:off x="0" y="3352800"/>
            <a:ext cx="7772400" cy="3505200"/>
          </a:xfrm>
        </p:spPr>
        <p:txBody>
          <a:bodyPr/>
          <a:lstStyle>
            <a:lvl1pPr marL="0" indent="0" algn="ctr">
              <a:buNone/>
              <a:defRPr/>
            </a:lvl1pPr>
          </a:lstStyle>
          <a:p>
            <a:endParaRPr lang="en-US" dirty="0"/>
          </a:p>
          <a:p>
            <a:endParaRPr lang="en-US" dirty="0"/>
          </a:p>
          <a:p>
            <a:endParaRPr lang="en-US" dirty="0"/>
          </a:p>
          <a:p>
            <a:endParaRPr lang="en-US" dirty="0"/>
          </a:p>
        </p:txBody>
      </p:sp>
      <p:sp>
        <p:nvSpPr>
          <p:cNvPr id="13" name="Rectangle 12"/>
          <p:cNvSpPr/>
          <p:nvPr userDrawn="1"/>
        </p:nvSpPr>
        <p:spPr>
          <a:xfrm flipH="1">
            <a:off x="7772400" y="3352800"/>
            <a:ext cx="4419600" cy="3505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8"/>
          <p:cNvSpPr>
            <a:spLocks noGrp="1"/>
          </p:cNvSpPr>
          <p:nvPr>
            <p:ph type="pic" sz="quarter" idx="12"/>
          </p:nvPr>
        </p:nvSpPr>
        <p:spPr>
          <a:xfrm>
            <a:off x="7743218" y="3352800"/>
            <a:ext cx="4448783" cy="3505200"/>
          </a:xfrm>
        </p:spPr>
        <p:txBody>
          <a:bodyPr/>
          <a:lstStyle>
            <a:lvl1pPr marL="0" indent="0" algn="ctr">
              <a:buNone/>
              <a:defRPr/>
            </a:lvl1pPr>
          </a:lstStyle>
          <a:p>
            <a:endParaRPr lang="en-US" dirty="0"/>
          </a:p>
          <a:p>
            <a:endParaRPr lang="en-US" dirty="0"/>
          </a:p>
          <a:p>
            <a:endParaRPr lang="en-US" dirty="0"/>
          </a:p>
          <a:p>
            <a:endParaRPr lang="en-US" dirty="0"/>
          </a:p>
        </p:txBody>
      </p:sp>
      <p:sp>
        <p:nvSpPr>
          <p:cNvPr id="15" name="Rectangle 14"/>
          <p:cNvSpPr/>
          <p:nvPr userDrawn="1"/>
        </p:nvSpPr>
        <p:spPr>
          <a:xfrm flipH="1">
            <a:off x="7743040" y="76200"/>
            <a:ext cx="4448961" cy="3276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7743041" y="76200"/>
            <a:ext cx="4448961" cy="3276600"/>
          </a:xfrm>
        </p:spPr>
        <p:txBody>
          <a:bodyPr/>
          <a:lstStyle>
            <a:lvl1pPr marL="0" indent="0" algn="ctr">
              <a:buNone/>
              <a:defRPr/>
            </a:lvl1pPr>
          </a:lstStyle>
          <a:p>
            <a:endParaRPr lang="en-US" dirty="0"/>
          </a:p>
          <a:p>
            <a:endParaRPr lang="en-US" dirty="0"/>
          </a:p>
          <a:p>
            <a:endParaRPr lang="en-US" dirty="0"/>
          </a:p>
          <a:p>
            <a:endParaRPr lang="en-US" dirty="0"/>
          </a:p>
        </p:txBody>
      </p:sp>
      <p:sp>
        <p:nvSpPr>
          <p:cNvPr id="18" name="Title 1"/>
          <p:cNvSpPr>
            <a:spLocks noGrp="1"/>
          </p:cNvSpPr>
          <p:nvPr>
            <p:ph type="title"/>
          </p:nvPr>
        </p:nvSpPr>
        <p:spPr>
          <a:xfrm>
            <a:off x="1892300" y="1020763"/>
            <a:ext cx="3860800" cy="1143000"/>
          </a:xfrm>
        </p:spPr>
        <p:txBody>
          <a:bodyPr/>
          <a:lstStyle>
            <a:lvl1pPr algn="ctr">
              <a:defRPr>
                <a:solidFill>
                  <a:schemeClr val="tx1">
                    <a:lumMod val="65000"/>
                    <a:lumOff val="35000"/>
                  </a:schemeClr>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itle 5">
    <p:spTree>
      <p:nvGrpSpPr>
        <p:cNvPr id="1" name=""/>
        <p:cNvGrpSpPr/>
        <p:nvPr/>
      </p:nvGrpSpPr>
      <p:grpSpPr>
        <a:xfrm>
          <a:off x="0" y="0"/>
          <a:ext cx="0" cy="0"/>
          <a:chOff x="0" y="0"/>
          <a:chExt cx="0" cy="0"/>
        </a:xfrm>
      </p:grpSpPr>
      <p:sp>
        <p:nvSpPr>
          <p:cNvPr id="7" name="Rectangle 6"/>
          <p:cNvSpPr/>
          <p:nvPr userDrawn="1"/>
        </p:nvSpPr>
        <p:spPr>
          <a:xfrm flipH="1">
            <a:off x="-1" y="4254500"/>
            <a:ext cx="3831772" cy="260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8"/>
          <p:cNvSpPr>
            <a:spLocks noGrp="1"/>
          </p:cNvSpPr>
          <p:nvPr>
            <p:ph type="pic" sz="quarter" idx="11"/>
          </p:nvPr>
        </p:nvSpPr>
        <p:spPr>
          <a:xfrm>
            <a:off x="0" y="4244256"/>
            <a:ext cx="3836611" cy="2613744"/>
          </a:xfrm>
        </p:spPr>
        <p:txBody>
          <a:bodyPr/>
          <a:lstStyle>
            <a:lvl1pPr marL="0" indent="0" algn="ctr">
              <a:buNone/>
              <a:defRPr/>
            </a:lvl1pPr>
          </a:lstStyle>
          <a:p>
            <a:endParaRPr lang="en-US" dirty="0"/>
          </a:p>
          <a:p>
            <a:endParaRPr lang="en-US" dirty="0"/>
          </a:p>
          <a:p>
            <a:endParaRPr lang="en-US" dirty="0"/>
          </a:p>
          <a:p>
            <a:endParaRPr lang="en-US" dirty="0"/>
          </a:p>
        </p:txBody>
      </p:sp>
      <p:sp>
        <p:nvSpPr>
          <p:cNvPr id="13" name="Rectangle 12"/>
          <p:cNvSpPr/>
          <p:nvPr userDrawn="1"/>
        </p:nvSpPr>
        <p:spPr>
          <a:xfrm flipH="1">
            <a:off x="7747000" y="4258131"/>
            <a:ext cx="4445000" cy="2599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8"/>
          <p:cNvSpPr>
            <a:spLocks noGrp="1"/>
          </p:cNvSpPr>
          <p:nvPr>
            <p:ph type="pic" sz="quarter" idx="12"/>
          </p:nvPr>
        </p:nvSpPr>
        <p:spPr>
          <a:xfrm>
            <a:off x="7743218" y="4254046"/>
            <a:ext cx="4448783" cy="2603954"/>
          </a:xfrm>
        </p:spPr>
        <p:txBody>
          <a:bodyPr/>
          <a:lstStyle>
            <a:lvl1pPr marL="0" indent="0" algn="ctr">
              <a:buNone/>
              <a:defRPr/>
            </a:lvl1pPr>
          </a:lstStyle>
          <a:p>
            <a:endParaRPr lang="en-US" dirty="0"/>
          </a:p>
          <a:p>
            <a:endParaRPr lang="en-US" dirty="0"/>
          </a:p>
          <a:p>
            <a:endParaRPr lang="en-US" dirty="0"/>
          </a:p>
          <a:p>
            <a:endParaRPr lang="en-US" dirty="0"/>
          </a:p>
        </p:txBody>
      </p:sp>
      <p:sp>
        <p:nvSpPr>
          <p:cNvPr id="15" name="Rectangle 14"/>
          <p:cNvSpPr/>
          <p:nvPr userDrawn="1"/>
        </p:nvSpPr>
        <p:spPr>
          <a:xfrm flipH="1">
            <a:off x="7743037" y="76201"/>
            <a:ext cx="4448961" cy="209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7743041" y="76200"/>
            <a:ext cx="4448961" cy="2082800"/>
          </a:xfrm>
        </p:spPr>
        <p:txBody>
          <a:bodyPr/>
          <a:lstStyle>
            <a:lvl1pPr marL="0" indent="0" algn="ctr">
              <a:buNone/>
              <a:defRPr/>
            </a:lvl1pPr>
          </a:lstStyle>
          <a:p>
            <a:endParaRPr lang="en-US" dirty="0"/>
          </a:p>
          <a:p>
            <a:endParaRPr lang="en-US" dirty="0"/>
          </a:p>
          <a:p>
            <a:endParaRPr lang="en-US" dirty="0"/>
          </a:p>
          <a:p>
            <a:endParaRPr lang="en-US" dirty="0"/>
          </a:p>
        </p:txBody>
      </p:sp>
      <p:sp>
        <p:nvSpPr>
          <p:cNvPr id="17" name="Title 1"/>
          <p:cNvSpPr>
            <a:spLocks noGrp="1"/>
          </p:cNvSpPr>
          <p:nvPr>
            <p:ph type="title"/>
          </p:nvPr>
        </p:nvSpPr>
        <p:spPr>
          <a:xfrm>
            <a:off x="1892300" y="1528763"/>
            <a:ext cx="3860800" cy="1143000"/>
          </a:xfrm>
        </p:spPr>
        <p:txBody>
          <a:bodyPr/>
          <a:lstStyle>
            <a:lvl1pPr algn="ctr">
              <a:defRPr>
                <a:solidFill>
                  <a:schemeClr val="tx1">
                    <a:lumMod val="65000"/>
                    <a:lumOff val="35000"/>
                  </a:schemeClr>
                </a:solidFill>
              </a:defRPr>
            </a:lvl1pPr>
          </a:lstStyle>
          <a:p>
            <a:r>
              <a:rPr lang="en-US" dirty="0"/>
              <a:t>Click to edit Master title style</a:t>
            </a:r>
          </a:p>
        </p:txBody>
      </p:sp>
      <p:sp>
        <p:nvSpPr>
          <p:cNvPr id="10" name="Rectangle 9"/>
          <p:cNvSpPr/>
          <p:nvPr userDrawn="1"/>
        </p:nvSpPr>
        <p:spPr>
          <a:xfrm flipH="1">
            <a:off x="3831020" y="4254500"/>
            <a:ext cx="3909931" cy="260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p:cNvSpPr>
            <a:spLocks noGrp="1"/>
          </p:cNvSpPr>
          <p:nvPr>
            <p:ph type="pic" sz="quarter" idx="13"/>
          </p:nvPr>
        </p:nvSpPr>
        <p:spPr>
          <a:xfrm>
            <a:off x="3836611" y="4241800"/>
            <a:ext cx="3904677" cy="2616200"/>
          </a:xfrm>
        </p:spPr>
        <p:txBody>
          <a:bodyPr/>
          <a:lstStyle>
            <a:lvl1pPr marL="0" indent="0" algn="ctr">
              <a:buNone/>
              <a:defRPr/>
            </a:lvl1pPr>
          </a:lstStyle>
          <a:p>
            <a:endParaRPr lang="en-US" dirty="0"/>
          </a:p>
          <a:p>
            <a:endParaRPr lang="en-US" dirty="0"/>
          </a:p>
          <a:p>
            <a:endParaRPr lang="en-US" dirty="0"/>
          </a:p>
          <a:p>
            <a:endParaRPr lang="en-US" dirty="0"/>
          </a:p>
        </p:txBody>
      </p:sp>
      <p:sp>
        <p:nvSpPr>
          <p:cNvPr id="12" name="Rectangle 11"/>
          <p:cNvSpPr/>
          <p:nvPr userDrawn="1"/>
        </p:nvSpPr>
        <p:spPr>
          <a:xfrm flipH="1">
            <a:off x="7743037" y="2171701"/>
            <a:ext cx="4448961" cy="209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8"/>
          <p:cNvSpPr>
            <a:spLocks noGrp="1"/>
          </p:cNvSpPr>
          <p:nvPr>
            <p:ph type="pic" sz="quarter" idx="14"/>
          </p:nvPr>
        </p:nvSpPr>
        <p:spPr>
          <a:xfrm>
            <a:off x="7743041" y="2159000"/>
            <a:ext cx="4448961" cy="2082800"/>
          </a:xfrm>
        </p:spPr>
        <p:txBody>
          <a:bodyPr/>
          <a:lstStyle>
            <a:lvl1pPr marL="0" indent="0" algn="ctr">
              <a:buNone/>
              <a:defRPr/>
            </a:lvl1pPr>
          </a:lstStyle>
          <a:p>
            <a:endParaRPr lang="en-US" dirty="0"/>
          </a:p>
          <a:p>
            <a:endParaRPr lang="en-US" dirty="0"/>
          </a:p>
          <a:p>
            <a:endParaRPr lang="en-US" dirty="0"/>
          </a:p>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63729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oxed Title &amp; Lg Text on Blu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905000" y="178676"/>
            <a:ext cx="8132579" cy="1393824"/>
          </a:xfrm>
          <a:noFill/>
        </p:spPr>
        <p:txBody>
          <a:bodyPr>
            <a:noAutofit/>
          </a:bodyPr>
          <a:lstStyle>
            <a:lvl1pPr>
              <a:defRPr>
                <a:solidFill>
                  <a:schemeClr val="tx1">
                    <a:lumMod val="65000"/>
                    <a:lumOff val="35000"/>
                  </a:schemeClr>
                </a:solidFill>
              </a:defRPr>
            </a:lvl1pPr>
          </a:lstStyle>
          <a:p>
            <a:pPr algn="ctr"/>
            <a:r>
              <a:rPr lang="en-US" sz="4800" kern="0" dirty="0">
                <a:solidFill>
                  <a:schemeClr val="tx1"/>
                </a:solidFill>
              </a:rPr>
              <a:t>Title</a:t>
            </a:r>
            <a:endParaRPr lang="en-US" sz="4800" b="0" dirty="0">
              <a:solidFill>
                <a:schemeClr val="tx1"/>
              </a:solidFill>
              <a:latin typeface="+mn-lt"/>
            </a:endParaRPr>
          </a:p>
        </p:txBody>
      </p:sp>
      <p:sp>
        <p:nvSpPr>
          <p:cNvPr id="5" name="Rectangle 4"/>
          <p:cNvSpPr/>
          <p:nvPr userDrawn="1"/>
        </p:nvSpPr>
        <p:spPr>
          <a:xfrm>
            <a:off x="0" y="0"/>
            <a:ext cx="12192000" cy="6858000"/>
          </a:xfrm>
          <a:prstGeom prst="rect">
            <a:avLst/>
          </a:prstGeom>
          <a:noFill/>
          <a:ln w="104775">
            <a:solidFill>
              <a:srgbClr val="08A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oxed Title &amp; Lg Text on Blue">
    <p:bg>
      <p:bgPr>
        <a:solidFill>
          <a:srgbClr val="2DB6B9"/>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905000" y="2590800"/>
            <a:ext cx="8132579" cy="1393824"/>
          </a:xfrm>
          <a:noFill/>
        </p:spPr>
        <p:txBody>
          <a:bodyPr>
            <a:noAutofit/>
          </a:bodyPr>
          <a:lstStyle>
            <a:lvl1pPr>
              <a:defRPr>
                <a:solidFill>
                  <a:schemeClr val="bg1"/>
                </a:solidFill>
              </a:defRPr>
            </a:lvl1pPr>
          </a:lstStyle>
          <a:p>
            <a:pPr algn="ctr"/>
            <a:r>
              <a:rPr lang="en-US" sz="4800" kern="0" dirty="0">
                <a:solidFill>
                  <a:schemeClr val="tx1"/>
                </a:solidFill>
              </a:rPr>
              <a:t>Title</a:t>
            </a:r>
            <a:endParaRPr lang="en-US" sz="4800" b="0" dirty="0">
              <a:solidFill>
                <a:schemeClr val="tx1"/>
              </a:solidFill>
              <a:latin typeface="+mn-lt"/>
            </a:endParaRPr>
          </a:p>
        </p:txBody>
      </p:sp>
      <p:sp>
        <p:nvSpPr>
          <p:cNvPr id="2" name="Rectangle 1"/>
          <p:cNvSpPr/>
          <p:nvPr userDrawn="1"/>
        </p:nvSpPr>
        <p:spPr>
          <a:xfrm>
            <a:off x="9949911" y="6044341"/>
            <a:ext cx="1565328" cy="697423"/>
          </a:xfrm>
          <a:prstGeom prst="rect">
            <a:avLst/>
          </a:prstGeom>
          <a:solidFill>
            <a:srgbClr val="2DB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2"/>
            <a:ext cx="12192000" cy="1286359"/>
          </a:xfrm>
          <a:prstGeom prst="rect">
            <a:avLst/>
          </a:prstGeom>
          <a:solidFill>
            <a:srgbClr val="33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12713"/>
            <a:ext cx="10668000" cy="1143000"/>
          </a:xfrm>
          <a:noFill/>
        </p:spPr>
        <p:txBody>
          <a:bodyPr>
            <a:normAutofit/>
          </a:bodyPr>
          <a:lstStyle>
            <a:lvl1pPr>
              <a:defRPr sz="3300" b="1" i="0">
                <a:solidFill>
                  <a:schemeClr val="bg1"/>
                </a:solidFill>
                <a:latin typeface="Arial Bold"/>
                <a:ea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622300" y="1602329"/>
            <a:ext cx="10972800" cy="4525963"/>
          </a:xfrm>
        </p:spPr>
        <p:txBody>
          <a:bodyPr/>
          <a:lstStyle>
            <a:lvl1pPr marL="0" indent="0">
              <a:buClr>
                <a:srgbClr val="08A8C6"/>
              </a:buClr>
              <a:buFont typeface="Arial" panose="020B0604020202020204" pitchFamily="34" charset="0"/>
              <a:buNone/>
              <a:defRPr b="0">
                <a:solidFill>
                  <a:srgbClr val="002060"/>
                </a:solidFill>
                <a:latin typeface="Gotham-Book" charset="0"/>
                <a:ea typeface="Gotham-Book" charset="0"/>
                <a:cs typeface="Gotham-Book" charset="0"/>
              </a:defRPr>
            </a:lvl1pPr>
            <a:lvl2pPr marL="457200" indent="0">
              <a:buNone/>
              <a:defRPr>
                <a:solidFill>
                  <a:srgbClr val="002060"/>
                </a:solidFill>
                <a:latin typeface="Gotham-Book" charset="0"/>
                <a:ea typeface="Gotham-Book" charset="0"/>
                <a:cs typeface="Gotham-Book" charset="0"/>
              </a:defRPr>
            </a:lvl2pPr>
            <a:lvl3pPr marL="914400" indent="0">
              <a:buNone/>
              <a:defRPr>
                <a:solidFill>
                  <a:srgbClr val="002060"/>
                </a:solidFill>
                <a:latin typeface="Gotham-Book" charset="0"/>
                <a:ea typeface="Gotham-Book" charset="0"/>
                <a:cs typeface="Gotham-Book" charset="0"/>
              </a:defRPr>
            </a:lvl3pPr>
            <a:lvl4pPr marL="1371600" indent="0">
              <a:buNone/>
              <a:defRPr>
                <a:solidFill>
                  <a:srgbClr val="002060"/>
                </a:solidFill>
                <a:latin typeface="Gotham-Book" charset="0"/>
                <a:ea typeface="Gotham-Book" charset="0"/>
                <a:cs typeface="Gotham-Book" charset="0"/>
              </a:defRPr>
            </a:lvl4pPr>
            <a:lvl5pPr marL="1828800" indent="0">
              <a:buNone/>
              <a:defRPr>
                <a:solidFill>
                  <a:srgbClr val="002060"/>
                </a:solidFill>
                <a:latin typeface="Gotham-Book" charset="0"/>
                <a:ea typeface="Gotham-Book" charset="0"/>
                <a:cs typeface="Gotham-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2"/>
            <a:ext cx="12192000" cy="1286359"/>
          </a:xfrm>
          <a:prstGeom prst="rect">
            <a:avLst/>
          </a:prstGeom>
          <a:solidFill>
            <a:srgbClr val="33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12713"/>
            <a:ext cx="10668000" cy="1143000"/>
          </a:xfrm>
          <a:noFill/>
        </p:spPr>
        <p:txBody>
          <a:bodyPr>
            <a:normAutofit/>
          </a:bodyPr>
          <a:lstStyle>
            <a:lvl1pPr>
              <a:defRPr sz="3300" b="1" i="0">
                <a:solidFill>
                  <a:schemeClr val="bg1"/>
                </a:solidFill>
                <a:latin typeface="Arial Bold"/>
                <a:ea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622300" y="1602329"/>
            <a:ext cx="10972800" cy="4525963"/>
          </a:xfrm>
        </p:spPr>
        <p:txBody>
          <a:bodyPr/>
          <a:lstStyle>
            <a:lvl1pPr marL="0" indent="0">
              <a:buClr>
                <a:srgbClr val="08A8C6"/>
              </a:buClr>
              <a:buFont typeface="Arial" panose="020B0604020202020204" pitchFamily="34" charset="0"/>
              <a:buNone/>
              <a:defRPr b="0">
                <a:solidFill>
                  <a:srgbClr val="002060"/>
                </a:solidFill>
                <a:latin typeface="Gotham-Book" charset="0"/>
                <a:ea typeface="Gotham-Book" charset="0"/>
                <a:cs typeface="Gotham-Book" charset="0"/>
              </a:defRPr>
            </a:lvl1pPr>
            <a:lvl2pPr marL="457200" indent="0">
              <a:buNone/>
              <a:defRPr>
                <a:solidFill>
                  <a:srgbClr val="002060"/>
                </a:solidFill>
                <a:latin typeface="Gotham-Book" charset="0"/>
                <a:ea typeface="Gotham-Book" charset="0"/>
                <a:cs typeface="Gotham-Book" charset="0"/>
              </a:defRPr>
            </a:lvl2pPr>
            <a:lvl3pPr marL="914400" indent="0">
              <a:buNone/>
              <a:defRPr>
                <a:solidFill>
                  <a:srgbClr val="002060"/>
                </a:solidFill>
                <a:latin typeface="Gotham-Book" charset="0"/>
                <a:ea typeface="Gotham-Book" charset="0"/>
                <a:cs typeface="Gotham-Book" charset="0"/>
              </a:defRPr>
            </a:lvl3pPr>
            <a:lvl4pPr marL="1371600" indent="0">
              <a:buNone/>
              <a:defRPr>
                <a:solidFill>
                  <a:srgbClr val="002060"/>
                </a:solidFill>
                <a:latin typeface="Gotham-Book" charset="0"/>
                <a:ea typeface="Gotham-Book" charset="0"/>
                <a:cs typeface="Gotham-Book" charset="0"/>
              </a:defRPr>
            </a:lvl4pPr>
            <a:lvl5pPr marL="1828800" indent="0">
              <a:buNone/>
              <a:defRPr>
                <a:solidFill>
                  <a:srgbClr val="002060"/>
                </a:solidFill>
                <a:latin typeface="Gotham-Book" charset="0"/>
                <a:ea typeface="Gotham-Book" charset="0"/>
                <a:cs typeface="Gotham-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a:off x="0" y="2"/>
            <a:ext cx="12192000" cy="1286359"/>
          </a:xfrm>
          <a:prstGeom prst="rect">
            <a:avLst/>
          </a:prstGeom>
          <a:solidFill>
            <a:srgbClr val="33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12713"/>
            <a:ext cx="10668000" cy="1143000"/>
          </a:xfrm>
          <a:noFill/>
        </p:spPr>
        <p:txBody>
          <a:bodyPr>
            <a:normAutofit/>
          </a:bodyPr>
          <a:lstStyle>
            <a:lvl1pPr>
              <a:defRPr sz="3300" b="1" i="0">
                <a:solidFill>
                  <a:schemeClr val="bg1"/>
                </a:solidFill>
                <a:latin typeface="Arial Bold"/>
                <a:ea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622300" y="1602328"/>
            <a:ext cx="10972800" cy="4525963"/>
          </a:xfrm>
        </p:spPr>
        <p:txBody>
          <a:bodyPr/>
          <a:lstStyle>
            <a:lvl1pPr marL="0" indent="0">
              <a:buClr>
                <a:srgbClr val="08A8C6"/>
              </a:buClr>
              <a:buFont typeface="Arial" panose="020B0604020202020204" pitchFamily="34" charset="0"/>
              <a:buNone/>
              <a:defRPr b="0">
                <a:solidFill>
                  <a:srgbClr val="002060"/>
                </a:solidFill>
                <a:latin typeface="Gotham-Book" charset="0"/>
                <a:ea typeface="Gotham-Book" charset="0"/>
                <a:cs typeface="Gotham-Book" charset="0"/>
              </a:defRPr>
            </a:lvl1pPr>
            <a:lvl2pPr marL="457200" indent="0">
              <a:buNone/>
              <a:defRPr>
                <a:solidFill>
                  <a:srgbClr val="002060"/>
                </a:solidFill>
                <a:latin typeface="Gotham-Book" charset="0"/>
                <a:ea typeface="Gotham-Book" charset="0"/>
                <a:cs typeface="Gotham-Book" charset="0"/>
              </a:defRPr>
            </a:lvl2pPr>
            <a:lvl3pPr marL="914400" indent="0">
              <a:buNone/>
              <a:defRPr>
                <a:solidFill>
                  <a:srgbClr val="002060"/>
                </a:solidFill>
                <a:latin typeface="Gotham-Book" charset="0"/>
                <a:ea typeface="Gotham-Book" charset="0"/>
                <a:cs typeface="Gotham-Book" charset="0"/>
              </a:defRPr>
            </a:lvl3pPr>
            <a:lvl4pPr marL="1371600" indent="0">
              <a:buNone/>
              <a:defRPr>
                <a:solidFill>
                  <a:srgbClr val="002060"/>
                </a:solidFill>
                <a:latin typeface="Gotham-Book" charset="0"/>
                <a:ea typeface="Gotham-Book" charset="0"/>
                <a:cs typeface="Gotham-Book" charset="0"/>
              </a:defRPr>
            </a:lvl4pPr>
            <a:lvl5pPr marL="1828800" indent="0">
              <a:buNone/>
              <a:defRPr>
                <a:solidFill>
                  <a:srgbClr val="002060"/>
                </a:solidFill>
                <a:latin typeface="Gotham-Book" charset="0"/>
                <a:ea typeface="Gotham-Book" charset="0"/>
                <a:cs typeface="Gotham-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Rectangle 3"/>
          <p:cNvSpPr/>
          <p:nvPr userDrawn="1"/>
        </p:nvSpPr>
        <p:spPr>
          <a:xfrm>
            <a:off x="0" y="2"/>
            <a:ext cx="12192000" cy="1286359"/>
          </a:xfrm>
          <a:prstGeom prst="rect">
            <a:avLst/>
          </a:prstGeom>
          <a:solidFill>
            <a:srgbClr val="EC0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12713"/>
            <a:ext cx="10668000" cy="1143000"/>
          </a:xfrm>
          <a:noFill/>
        </p:spPr>
        <p:txBody>
          <a:bodyPr>
            <a:normAutofit/>
          </a:bodyPr>
          <a:lstStyle>
            <a:lvl1pPr>
              <a:defRPr sz="3300" b="1" i="0">
                <a:solidFill>
                  <a:schemeClr val="bg1"/>
                </a:solidFill>
                <a:latin typeface="Arial Bold"/>
                <a:ea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622300" y="1602329"/>
            <a:ext cx="10972800" cy="4525963"/>
          </a:xfrm>
        </p:spPr>
        <p:txBody>
          <a:bodyPr/>
          <a:lstStyle>
            <a:lvl1pPr marL="0" indent="0">
              <a:buClr>
                <a:srgbClr val="08A8C6"/>
              </a:buClr>
              <a:buFont typeface="Arial" panose="020B0604020202020204" pitchFamily="34" charset="0"/>
              <a:buNone/>
              <a:defRPr b="0">
                <a:solidFill>
                  <a:srgbClr val="002060"/>
                </a:solidFill>
                <a:latin typeface="Gotham-Book" charset="0"/>
                <a:ea typeface="Gotham-Book" charset="0"/>
                <a:cs typeface="Gotham-Book" charset="0"/>
              </a:defRPr>
            </a:lvl1pPr>
            <a:lvl2pPr marL="457200" indent="0">
              <a:buNone/>
              <a:defRPr>
                <a:solidFill>
                  <a:srgbClr val="002060"/>
                </a:solidFill>
                <a:latin typeface="Gotham-Book" charset="0"/>
                <a:ea typeface="Gotham-Book" charset="0"/>
                <a:cs typeface="Gotham-Book" charset="0"/>
              </a:defRPr>
            </a:lvl2pPr>
            <a:lvl3pPr marL="914400" indent="0">
              <a:buNone/>
              <a:defRPr>
                <a:solidFill>
                  <a:srgbClr val="002060"/>
                </a:solidFill>
                <a:latin typeface="Gotham-Book" charset="0"/>
                <a:ea typeface="Gotham-Book" charset="0"/>
                <a:cs typeface="Gotham-Book" charset="0"/>
              </a:defRPr>
            </a:lvl3pPr>
            <a:lvl4pPr marL="1371600" indent="0">
              <a:buNone/>
              <a:defRPr>
                <a:solidFill>
                  <a:srgbClr val="002060"/>
                </a:solidFill>
                <a:latin typeface="Gotham-Book" charset="0"/>
                <a:ea typeface="Gotham-Book" charset="0"/>
                <a:cs typeface="Gotham-Book" charset="0"/>
              </a:defRPr>
            </a:lvl4pPr>
            <a:lvl5pPr marL="1828800" indent="0">
              <a:buNone/>
              <a:defRPr>
                <a:solidFill>
                  <a:srgbClr val="002060"/>
                </a:solidFill>
                <a:latin typeface="Gotham-Book" charset="0"/>
                <a:ea typeface="Gotham-Book" charset="0"/>
                <a:cs typeface="Gotham-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2"/>
            <a:ext cx="12192000" cy="1286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12713"/>
            <a:ext cx="10668000" cy="1143000"/>
          </a:xfrm>
          <a:noFill/>
        </p:spPr>
        <p:txBody>
          <a:bodyPr>
            <a:normAutofit/>
          </a:bodyPr>
          <a:lstStyle>
            <a:lvl1pPr>
              <a:defRPr sz="3300" b="1" i="0">
                <a:solidFill>
                  <a:schemeClr val="bg1"/>
                </a:solidFill>
                <a:latin typeface="Arial Bold"/>
                <a:ea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622300" y="1602329"/>
            <a:ext cx="10972800" cy="4525963"/>
          </a:xfrm>
        </p:spPr>
        <p:txBody>
          <a:bodyPr/>
          <a:lstStyle>
            <a:lvl1pPr marL="0" indent="0">
              <a:buClr>
                <a:srgbClr val="08A8C6"/>
              </a:buClr>
              <a:buFont typeface="Arial" panose="020B0604020202020204" pitchFamily="34" charset="0"/>
              <a:buNone/>
              <a:defRPr b="0">
                <a:solidFill>
                  <a:srgbClr val="002060"/>
                </a:solidFill>
                <a:latin typeface="Gotham-Book" charset="0"/>
                <a:ea typeface="Gotham-Book" charset="0"/>
                <a:cs typeface="Gotham-Book" charset="0"/>
              </a:defRPr>
            </a:lvl1pPr>
            <a:lvl2pPr marL="457200" indent="0">
              <a:buNone/>
              <a:defRPr>
                <a:solidFill>
                  <a:srgbClr val="002060"/>
                </a:solidFill>
                <a:latin typeface="Gotham-Book" charset="0"/>
                <a:ea typeface="Gotham-Book" charset="0"/>
                <a:cs typeface="Gotham-Book" charset="0"/>
              </a:defRPr>
            </a:lvl2pPr>
            <a:lvl3pPr marL="914400" indent="0">
              <a:buNone/>
              <a:defRPr>
                <a:solidFill>
                  <a:srgbClr val="002060"/>
                </a:solidFill>
                <a:latin typeface="Gotham-Book" charset="0"/>
                <a:ea typeface="Gotham-Book" charset="0"/>
                <a:cs typeface="Gotham-Book" charset="0"/>
              </a:defRPr>
            </a:lvl3pPr>
            <a:lvl4pPr marL="1371600" indent="0">
              <a:buNone/>
              <a:defRPr>
                <a:solidFill>
                  <a:srgbClr val="002060"/>
                </a:solidFill>
                <a:latin typeface="Gotham-Book" charset="0"/>
                <a:ea typeface="Gotham-Book" charset="0"/>
                <a:cs typeface="Gotham-Book" charset="0"/>
              </a:defRPr>
            </a:lvl4pPr>
            <a:lvl5pPr marL="1828800" indent="0">
              <a:buNone/>
              <a:defRPr>
                <a:solidFill>
                  <a:srgbClr val="002060"/>
                </a:solidFill>
                <a:latin typeface="Gotham-Book" charset="0"/>
                <a:ea typeface="Gotham-Book" charset="0"/>
                <a:cs typeface="Gotham-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13"/>
            <a:ext cx="10668000" cy="1143000"/>
          </a:xfrm>
          <a:noFill/>
        </p:spPr>
        <p:txBody>
          <a:bodyPr>
            <a:normAutofit/>
          </a:bodyPr>
          <a:lstStyle>
            <a:lvl1pPr>
              <a:defRPr sz="2800" b="0" i="0">
                <a:latin typeface="+mn-lt"/>
                <a:ea typeface="Arial Unicode MS" panose="020B0604020202020204" pitchFamily="34" charset="-128"/>
                <a:cs typeface="Arial Unicode MS" panose="020B0604020202020204" pitchFamily="34" charset="-128"/>
              </a:defRPr>
            </a:lvl1pPr>
          </a:lstStyle>
          <a:p>
            <a:r>
              <a:rPr lang="en-US" dirty="0"/>
              <a:t>Click to edit Master title style</a:t>
            </a:r>
          </a:p>
        </p:txBody>
      </p:sp>
      <p:sp>
        <p:nvSpPr>
          <p:cNvPr id="3" name="Content Placeholder 2"/>
          <p:cNvSpPr>
            <a:spLocks noGrp="1"/>
          </p:cNvSpPr>
          <p:nvPr>
            <p:ph idx="1"/>
          </p:nvPr>
        </p:nvSpPr>
        <p:spPr>
          <a:xfrm>
            <a:off x="622300" y="1493840"/>
            <a:ext cx="10972800" cy="4525963"/>
          </a:xfrm>
        </p:spPr>
        <p:txBody>
          <a:bodyPr/>
          <a:lstStyle>
            <a:lvl1pPr marL="342900" indent="-342900">
              <a:buClr>
                <a:srgbClr val="08A8C6"/>
              </a:buClr>
              <a:buFont typeface="Arial" panose="020B0604020202020204" pitchFamily="34" charset="0"/>
              <a:buChar char="•"/>
              <a:defRPr b="0">
                <a:solidFill>
                  <a:schemeClr val="tx1">
                    <a:lumMod val="65000"/>
                    <a:lumOff val="35000"/>
                  </a:schemeClr>
                </a:solidFill>
                <a:latin typeface="+mn-lt"/>
              </a:defRPr>
            </a:lvl1pPr>
            <a:lvl2pPr>
              <a:defRPr>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668001" y="6443441"/>
            <a:ext cx="1103091" cy="365125"/>
          </a:xfrm>
        </p:spPr>
        <p:txBody>
          <a:bodyPr/>
          <a:lstStyle>
            <a:lvl1pPr>
              <a:defRPr>
                <a:solidFill>
                  <a:schemeClr val="tx1">
                    <a:lumMod val="65000"/>
                    <a:lumOff val="35000"/>
                  </a:schemeClr>
                </a:solidFill>
              </a:defRPr>
            </a:lvl1pPr>
          </a:lstStyle>
          <a:p>
            <a:fld id="{9EBF8C17-7FA9-4B3B-B030-93855103DC62}" type="slidenum">
              <a:rPr lang="en-US" smtClean="0"/>
              <a:pPr/>
              <a:t>‹#›</a:t>
            </a:fld>
            <a:endParaRPr lang="en-US" dirty="0"/>
          </a:p>
        </p:txBody>
      </p:sp>
    </p:spTree>
    <p:extLst>
      <p:ext uri="{BB962C8B-B14F-4D97-AF65-F5344CB8AC3E}">
        <p14:creationId xmlns:p14="http://schemas.microsoft.com/office/powerpoint/2010/main" val="26249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EBF8C17-7FA9-4B3B-B030-93855103DC62}" type="slidenum">
              <a:rPr lang="en-US" smtClean="0"/>
              <a:t>‹#›</a:t>
            </a:fld>
            <a:endParaRPr lang="en-US" dirty="0"/>
          </a:p>
        </p:txBody>
      </p:sp>
    </p:spTree>
    <p:extLst>
      <p:ext uri="{BB962C8B-B14F-4D97-AF65-F5344CB8AC3E}">
        <p14:creationId xmlns:p14="http://schemas.microsoft.com/office/powerpoint/2010/main" val="164088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9863"/>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1199" y="16764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3907"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6E6D-D58C-D545-B7AC-11FE809C93E0}" type="slidenum">
              <a:rPr lang="en-US" smtClean="0"/>
              <a:pPr/>
              <a:t>‹#›</a:t>
            </a:fld>
            <a:endParaRPr lang="en-US" dirty="0"/>
          </a:p>
        </p:txBody>
      </p:sp>
      <p:pic>
        <p:nvPicPr>
          <p:cNvPr id="7" name="Picture 6"/>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691197" y="6312506"/>
            <a:ext cx="830647" cy="408324"/>
          </a:xfrm>
          <a:prstGeom prst="rect">
            <a:avLst/>
          </a:prstGeom>
        </p:spPr>
      </p:pic>
    </p:spTree>
    <p:extLst>
      <p:ext uri="{BB962C8B-B14F-4D97-AF65-F5344CB8AC3E}">
        <p14:creationId xmlns:p14="http://schemas.microsoft.com/office/powerpoint/2010/main" val="2487433939"/>
      </p:ext>
    </p:extLst>
  </p:cSld>
  <p:clrMap bg1="lt1" tx1="dk1" bg2="lt2" tx2="dk2" accent1="accent1" accent2="accent2" accent3="accent3" accent4="accent4" accent5="accent5" accent6="accent6" hlink="hlink" folHlink="folHlink"/>
  <p:sldLayoutIdLst>
    <p:sldLayoutId id="2147483712" r:id="rId1"/>
    <p:sldLayoutId id="2147483734" r:id="rId2"/>
    <p:sldLayoutId id="2147483736" r:id="rId3"/>
    <p:sldLayoutId id="2147483737" r:id="rId4"/>
    <p:sldLayoutId id="2147483739" r:id="rId5"/>
    <p:sldLayoutId id="2147483740" r:id="rId6"/>
    <p:sldLayoutId id="2147483738"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65" r:id="rId18"/>
    <p:sldLayoutId id="2147483727" r:id="rId19"/>
    <p:sldLayoutId id="2147483728" r:id="rId20"/>
    <p:sldLayoutId id="2147483710" r:id="rId21"/>
    <p:sldLayoutId id="2147483735" r:id="rId22"/>
    <p:sldLayoutId id="2147483726" r:id="rId23"/>
    <p:sldLayoutId id="2147483725" r:id="rId24"/>
    <p:sldLayoutId id="2147483729" r:id="rId25"/>
    <p:sldLayoutId id="2147483733" r:id="rId26"/>
    <p:sldLayoutId id="2147483695" r:id="rId27"/>
    <p:sldLayoutId id="2147483732" r:id="rId28"/>
    <p:sldLayoutId id="2147483731" r:id="rId29"/>
  </p:sldLayoutIdLst>
  <p:hf sldNum="0" hdr="0" ftr="0" dt="0"/>
  <p:txStyles>
    <p:titleStyle>
      <a:lvl1pPr algn="l" defTabSz="914400" rtl="0" eaLnBrk="1" latinLnBrk="0" hangingPunct="1">
        <a:spcBef>
          <a:spcPct val="0"/>
        </a:spcBef>
        <a:buNone/>
        <a:defRPr sz="3300" b="1" i="0" kern="1200">
          <a:solidFill>
            <a:schemeClr val="tx1">
              <a:lumMod val="65000"/>
              <a:lumOff val="35000"/>
            </a:schemeClr>
          </a:solidFill>
          <a:latin typeface="Arial Bold"/>
          <a:ea typeface="Arial Bold"/>
          <a:cs typeface="Arial Bold"/>
        </a:defRPr>
      </a:lvl1pPr>
    </p:titleStyle>
    <p:bodyStyle>
      <a:lvl1pPr marL="0" indent="0" algn="l" defTabSz="914400" rtl="0" eaLnBrk="1" latinLnBrk="0" hangingPunct="1">
        <a:spcBef>
          <a:spcPct val="20000"/>
        </a:spcBef>
        <a:buClr>
          <a:srgbClr val="C00000"/>
        </a:buClr>
        <a:buFont typeface="Arial" panose="020B0604020202020204" pitchFamily="34" charset="0"/>
        <a:buNone/>
        <a:defRPr sz="2000" kern="1200">
          <a:solidFill>
            <a:srgbClr val="002060"/>
          </a:solidFill>
          <a:latin typeface="Gotham-Book" charset="0"/>
          <a:ea typeface="Gotham-Book" charset="0"/>
          <a:cs typeface="Gotham-Book" charset="0"/>
        </a:defRPr>
      </a:lvl1pPr>
      <a:lvl2pPr marL="457200" indent="0" algn="l" defTabSz="914400" rtl="0" eaLnBrk="1" latinLnBrk="0" hangingPunct="1">
        <a:spcBef>
          <a:spcPct val="20000"/>
        </a:spcBef>
        <a:buFont typeface="Arial" panose="020B0604020202020204" pitchFamily="34" charset="0"/>
        <a:buNone/>
        <a:defRPr sz="1800" kern="1200">
          <a:solidFill>
            <a:srgbClr val="002060"/>
          </a:solidFill>
          <a:latin typeface="Gotham-Book" charset="0"/>
          <a:ea typeface="Gotham-Book" charset="0"/>
          <a:cs typeface="Gotham-Book" charset="0"/>
        </a:defRPr>
      </a:lvl2pPr>
      <a:lvl3pPr marL="914400" indent="0" algn="l" defTabSz="914400" rtl="0" eaLnBrk="1" latinLnBrk="0" hangingPunct="1">
        <a:spcBef>
          <a:spcPct val="20000"/>
        </a:spcBef>
        <a:buClr>
          <a:srgbClr val="08A8C6"/>
        </a:buClr>
        <a:buFont typeface="Arial" panose="020B0604020202020204" pitchFamily="34" charset="0"/>
        <a:buNone/>
        <a:defRPr sz="1600" kern="1200">
          <a:solidFill>
            <a:srgbClr val="002060"/>
          </a:solidFill>
          <a:latin typeface="Gotham-Book" charset="0"/>
          <a:ea typeface="Gotham-Book" charset="0"/>
          <a:cs typeface="Gotham-Book" charset="0"/>
        </a:defRPr>
      </a:lvl3pPr>
      <a:lvl4pPr marL="13716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4pPr>
      <a:lvl5pPr marL="18288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3033"/>
          <a:stretch/>
        </p:blipFill>
        <p:spPr>
          <a:xfrm>
            <a:off x="0" y="-5376"/>
            <a:ext cx="9512113" cy="686875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077" y="0"/>
            <a:ext cx="5189923" cy="6868751"/>
          </a:xfrm>
          <a:prstGeom prst="rect">
            <a:avLst/>
          </a:prstGeom>
        </p:spPr>
      </p:pic>
      <p:sp>
        <p:nvSpPr>
          <p:cNvPr id="2" name="Title 1"/>
          <p:cNvSpPr>
            <a:spLocks noGrp="1"/>
          </p:cNvSpPr>
          <p:nvPr>
            <p:ph type="ctrTitle" idx="4294967295"/>
          </p:nvPr>
        </p:nvSpPr>
        <p:spPr>
          <a:xfrm>
            <a:off x="7530353" y="875232"/>
            <a:ext cx="4492872" cy="4233863"/>
          </a:xfrm>
          <a:noFill/>
        </p:spPr>
        <p:txBody>
          <a:bodyPr>
            <a:noAutofit/>
          </a:bodyPr>
          <a:lstStyle/>
          <a:p>
            <a:pPr algn="r">
              <a:spcBef>
                <a:spcPts val="600"/>
              </a:spcBef>
              <a:spcAft>
                <a:spcPts val="600"/>
              </a:spcAft>
            </a:pPr>
            <a:br>
              <a:rPr lang="en-US" sz="3600" dirty="0">
                <a:solidFill>
                  <a:schemeClr val="bg1"/>
                </a:solidFill>
                <a:latin typeface="+mn-lt"/>
                <a:ea typeface="Gotham Bold" charset="0"/>
                <a:cs typeface="Gotham Bold" charset="0"/>
              </a:rPr>
            </a:br>
            <a:r>
              <a:rPr lang="en-US" sz="3200" dirty="0">
                <a:solidFill>
                  <a:schemeClr val="bg1"/>
                </a:solidFill>
              </a:rPr>
              <a:t>Taking a Stand: Before Speaking Out, Look Inward</a:t>
            </a:r>
            <a:br>
              <a:rPr lang="en-US" sz="3600" dirty="0">
                <a:solidFill>
                  <a:schemeClr val="bg1"/>
                </a:solidFill>
                <a:latin typeface="+mj-lt"/>
                <a:ea typeface="Gotham Bold" charset="0"/>
                <a:cs typeface="Gotham Bold" charset="0"/>
              </a:rPr>
            </a:br>
            <a:br>
              <a:rPr lang="en-US" sz="1800" dirty="0">
                <a:solidFill>
                  <a:schemeClr val="bg1"/>
                </a:solidFill>
                <a:latin typeface="+mj-lt"/>
                <a:ea typeface="Gotham Bold" charset="0"/>
                <a:cs typeface="Gotham Bold" charset="0"/>
              </a:rPr>
            </a:br>
            <a:r>
              <a:rPr lang="en-US" sz="2400" dirty="0" err="1">
                <a:solidFill>
                  <a:schemeClr val="bg1"/>
                </a:solidFill>
                <a:latin typeface="+mn-lt"/>
                <a:ea typeface="Gotham Bold" charset="0"/>
                <a:cs typeface="Gotham Book" charset="0"/>
              </a:rPr>
              <a:t>FPRA</a:t>
            </a:r>
            <a:r>
              <a:rPr lang="en-US" sz="2400" dirty="0">
                <a:solidFill>
                  <a:schemeClr val="bg1"/>
                </a:solidFill>
                <a:latin typeface="+mn-lt"/>
                <a:ea typeface="Gotham Bold" charset="0"/>
                <a:cs typeface="Gotham Book" charset="0"/>
              </a:rPr>
              <a:t> – Capital Chapter</a:t>
            </a:r>
            <a:br>
              <a:rPr lang="en-US" sz="1600" dirty="0">
                <a:solidFill>
                  <a:schemeClr val="bg1"/>
                </a:solidFill>
                <a:latin typeface="+mn-lt"/>
                <a:ea typeface="Gotham Book" charset="0"/>
                <a:cs typeface="Gotham Book" charset="0"/>
              </a:rPr>
            </a:br>
            <a:br>
              <a:rPr lang="en-US" sz="1600" dirty="0">
                <a:solidFill>
                  <a:schemeClr val="bg1"/>
                </a:solidFill>
                <a:latin typeface="+mn-lt"/>
                <a:ea typeface="Gotham Book" charset="0"/>
                <a:cs typeface="Gotham Book" charset="0"/>
              </a:rPr>
            </a:br>
            <a:r>
              <a:rPr lang="en-US" sz="1600" dirty="0">
                <a:solidFill>
                  <a:schemeClr val="bg1"/>
                </a:solidFill>
                <a:latin typeface="+mn-lt"/>
                <a:ea typeface="Gotham Book" charset="0"/>
                <a:cs typeface="Gotham Book" charset="0"/>
              </a:rPr>
              <a:t>Gabriel Sanchez, First 5 LA</a:t>
            </a:r>
            <a:br>
              <a:rPr lang="en-US" sz="1800" b="0" dirty="0">
                <a:solidFill>
                  <a:schemeClr val="bg1"/>
                </a:solidFill>
                <a:latin typeface="+mn-lt"/>
                <a:ea typeface="Gotham Book" charset="0"/>
                <a:cs typeface="Gotham Book" charset="0"/>
              </a:rPr>
            </a:br>
            <a:r>
              <a:rPr lang="en-US" sz="1600" b="0" dirty="0">
                <a:solidFill>
                  <a:schemeClr val="bg1"/>
                </a:solidFill>
                <a:latin typeface="+mn-lt"/>
                <a:ea typeface="Gotham Book" charset="0"/>
                <a:cs typeface="Gotham Book" charset="0"/>
              </a:rPr>
              <a:t>July 16, 2020</a:t>
            </a:r>
          </a:p>
        </p:txBody>
      </p:sp>
      <p:cxnSp>
        <p:nvCxnSpPr>
          <p:cNvPr id="8" name="Straight Connector 7"/>
          <p:cNvCxnSpPr/>
          <p:nvPr/>
        </p:nvCxnSpPr>
        <p:spPr>
          <a:xfrm>
            <a:off x="8188410" y="3433563"/>
            <a:ext cx="375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23308" y="5023115"/>
            <a:ext cx="2646680" cy="18456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74892" y="5636010"/>
            <a:ext cx="1743515" cy="857064"/>
          </a:xfrm>
          <a:prstGeom prst="rect">
            <a:avLst/>
          </a:prstGeom>
        </p:spPr>
      </p:pic>
    </p:spTree>
    <p:extLst>
      <p:ext uri="{BB962C8B-B14F-4D97-AF65-F5344CB8AC3E}">
        <p14:creationId xmlns:p14="http://schemas.microsoft.com/office/powerpoint/2010/main" val="191195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ea typeface="Gotham Bold" charset="0"/>
                <a:cs typeface="Gotham Bold" charset="0"/>
              </a:rPr>
              <a:t>About Me</a:t>
            </a:r>
            <a:endParaRPr lang="en-US" sz="3300" dirty="0">
              <a:latin typeface="+mj-lt"/>
              <a:ea typeface="Gotham Bold" charset="0"/>
              <a:cs typeface="Gotham Bold" charset="0"/>
            </a:endParaRPr>
          </a:p>
        </p:txBody>
      </p:sp>
      <p:sp>
        <p:nvSpPr>
          <p:cNvPr id="24" name="Content Placeholder 2"/>
          <p:cNvSpPr txBox="1">
            <a:spLocks/>
          </p:cNvSpPr>
          <p:nvPr/>
        </p:nvSpPr>
        <p:spPr>
          <a:xfrm>
            <a:off x="609600" y="1862168"/>
            <a:ext cx="6867196" cy="3759700"/>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08A8C6"/>
              </a:buClr>
              <a:buFont typeface="Arial" panose="020B0604020202020204" pitchFamily="34" charset="0"/>
              <a:buNone/>
              <a:defRPr sz="2000" b="0" kern="1200">
                <a:solidFill>
                  <a:srgbClr val="002060"/>
                </a:solidFill>
                <a:latin typeface="Gotham-Book" charset="0"/>
                <a:ea typeface="Gotham-Book" charset="0"/>
                <a:cs typeface="Gotham-Book" charset="0"/>
              </a:defRPr>
            </a:lvl1pPr>
            <a:lvl2pPr marL="457200" indent="0" algn="l" defTabSz="914400" rtl="0" eaLnBrk="1" latinLnBrk="0" hangingPunct="1">
              <a:spcBef>
                <a:spcPct val="20000"/>
              </a:spcBef>
              <a:buFont typeface="Arial" panose="020B0604020202020204" pitchFamily="34" charset="0"/>
              <a:buNone/>
              <a:defRPr sz="1800" kern="1200">
                <a:solidFill>
                  <a:srgbClr val="002060"/>
                </a:solidFill>
                <a:latin typeface="Gotham-Book" charset="0"/>
                <a:ea typeface="Gotham-Book" charset="0"/>
                <a:cs typeface="Gotham-Book" charset="0"/>
              </a:defRPr>
            </a:lvl2pPr>
            <a:lvl3pPr marL="914400" indent="0" algn="l" defTabSz="914400" rtl="0" eaLnBrk="1" latinLnBrk="0" hangingPunct="1">
              <a:spcBef>
                <a:spcPct val="20000"/>
              </a:spcBef>
              <a:buClr>
                <a:srgbClr val="08A8C6"/>
              </a:buClr>
              <a:buFont typeface="Arial" panose="020B0604020202020204" pitchFamily="34" charset="0"/>
              <a:buNone/>
              <a:defRPr sz="1600" kern="1200">
                <a:solidFill>
                  <a:srgbClr val="002060"/>
                </a:solidFill>
                <a:latin typeface="Gotham-Book" charset="0"/>
                <a:ea typeface="Gotham-Book" charset="0"/>
                <a:cs typeface="Gotham-Book" charset="0"/>
              </a:defRPr>
            </a:lvl3pPr>
            <a:lvl4pPr marL="13716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4pPr>
            <a:lvl5pPr marL="18288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2600" dirty="0">
                <a:solidFill>
                  <a:srgbClr val="332A86"/>
                </a:solidFill>
                <a:latin typeface="+mn-lt"/>
                <a:ea typeface="Gotham Book" charset="0"/>
                <a:cs typeface="Gotham Book" charset="0"/>
              </a:rPr>
              <a:t>I’m Gabriel Sanchez.</a:t>
            </a:r>
          </a:p>
          <a:p>
            <a:pPr marL="342900" indent="-342900">
              <a:lnSpc>
                <a:spcPct val="150000"/>
              </a:lnSpc>
              <a:spcAft>
                <a:spcPts val="600"/>
              </a:spcAft>
              <a:buFont typeface="Arial" charset="0"/>
              <a:buChar char="•"/>
            </a:pPr>
            <a:r>
              <a:rPr lang="en-US" sz="2600" dirty="0">
                <a:solidFill>
                  <a:srgbClr val="332A86"/>
                </a:solidFill>
                <a:latin typeface="+mn-lt"/>
                <a:ea typeface="Gotham Book" charset="0"/>
                <a:cs typeface="Gotham Book" charset="0"/>
              </a:rPr>
              <a:t>A Storyteller</a:t>
            </a:r>
          </a:p>
          <a:p>
            <a:pPr marL="342900" indent="-342900">
              <a:spcAft>
                <a:spcPts val="600"/>
              </a:spcAft>
              <a:buFont typeface="Arial" charset="0"/>
              <a:buChar char="•"/>
            </a:pPr>
            <a:r>
              <a:rPr lang="en-US" sz="2600" dirty="0">
                <a:solidFill>
                  <a:srgbClr val="332A86"/>
                </a:solidFill>
                <a:latin typeface="+mn-lt"/>
                <a:ea typeface="Gotham Book" charset="0"/>
                <a:cs typeface="Gotham Book" charset="0"/>
              </a:rPr>
              <a:t>A Dog Person</a:t>
            </a:r>
          </a:p>
          <a:p>
            <a:pPr marL="342900" indent="-342900">
              <a:spcAft>
                <a:spcPts val="600"/>
              </a:spcAft>
              <a:buFont typeface="Arial" charset="0"/>
              <a:buChar char="•"/>
            </a:pPr>
            <a:r>
              <a:rPr lang="en-US" sz="2600" dirty="0">
                <a:solidFill>
                  <a:srgbClr val="332A86"/>
                </a:solidFill>
                <a:latin typeface="+mn-lt"/>
                <a:ea typeface="Gotham Book" charset="0"/>
                <a:cs typeface="Gotham Book" charset="0"/>
              </a:rPr>
              <a:t>Passionate About Sharing Ideas</a:t>
            </a:r>
          </a:p>
          <a:p>
            <a:pPr marL="342900" indent="-342900">
              <a:spcAft>
                <a:spcPts val="600"/>
              </a:spcAft>
              <a:buFont typeface="Arial" charset="0"/>
              <a:buChar char="•"/>
            </a:pPr>
            <a:r>
              <a:rPr lang="en-US" sz="2600" dirty="0">
                <a:solidFill>
                  <a:srgbClr val="332A86"/>
                </a:solidFill>
                <a:latin typeface="+mn-lt"/>
                <a:ea typeface="Gotham Book" charset="0"/>
                <a:cs typeface="Gotham Book" charset="0"/>
              </a:rPr>
              <a:t>Have Work/Life Integration</a:t>
            </a:r>
          </a:p>
        </p:txBody>
      </p:sp>
      <p:sp>
        <p:nvSpPr>
          <p:cNvPr id="29" name="Content Placeholder 2"/>
          <p:cNvSpPr txBox="1">
            <a:spLocks/>
          </p:cNvSpPr>
          <p:nvPr/>
        </p:nvSpPr>
        <p:spPr>
          <a:xfrm>
            <a:off x="9409839" y="2408236"/>
            <a:ext cx="1082515" cy="458951"/>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08A8C6"/>
              </a:buClr>
              <a:buFont typeface="Arial" panose="020B0604020202020204" pitchFamily="34" charset="0"/>
              <a:buNone/>
              <a:defRPr sz="2000" b="0" kern="1200">
                <a:solidFill>
                  <a:srgbClr val="002060"/>
                </a:solidFill>
                <a:latin typeface="Gotham-Book" charset="0"/>
                <a:ea typeface="Gotham-Book" charset="0"/>
                <a:cs typeface="Gotham-Book" charset="0"/>
              </a:defRPr>
            </a:lvl1pPr>
            <a:lvl2pPr marL="457200" indent="0" algn="l" defTabSz="914400" rtl="0" eaLnBrk="1" latinLnBrk="0" hangingPunct="1">
              <a:spcBef>
                <a:spcPct val="20000"/>
              </a:spcBef>
              <a:buFont typeface="Arial" panose="020B0604020202020204" pitchFamily="34" charset="0"/>
              <a:buNone/>
              <a:defRPr sz="1800" kern="1200">
                <a:solidFill>
                  <a:srgbClr val="002060"/>
                </a:solidFill>
                <a:latin typeface="Gotham-Book" charset="0"/>
                <a:ea typeface="Gotham-Book" charset="0"/>
                <a:cs typeface="Gotham-Book" charset="0"/>
              </a:defRPr>
            </a:lvl2pPr>
            <a:lvl3pPr marL="914400" indent="0" algn="l" defTabSz="914400" rtl="0" eaLnBrk="1" latinLnBrk="0" hangingPunct="1">
              <a:spcBef>
                <a:spcPct val="20000"/>
              </a:spcBef>
              <a:buClr>
                <a:srgbClr val="08A8C6"/>
              </a:buClr>
              <a:buFont typeface="Arial" panose="020B0604020202020204" pitchFamily="34" charset="0"/>
              <a:buNone/>
              <a:defRPr sz="1600" kern="1200">
                <a:solidFill>
                  <a:srgbClr val="002060"/>
                </a:solidFill>
                <a:latin typeface="Gotham-Book" charset="0"/>
                <a:ea typeface="Gotham-Book" charset="0"/>
                <a:cs typeface="Gotham-Book" charset="0"/>
              </a:defRPr>
            </a:lvl3pPr>
            <a:lvl4pPr marL="13716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4pPr>
            <a:lvl5pPr marL="18288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spcAft>
                <a:spcPts val="0"/>
              </a:spcAft>
            </a:pPr>
            <a:r>
              <a:rPr lang="en-US" b="1" dirty="0">
                <a:solidFill>
                  <a:schemeClr val="bg1"/>
                </a:solidFill>
                <a:latin typeface="Arial Bold"/>
                <a:ea typeface="Arial Bold"/>
                <a:cs typeface="Arial Bold"/>
              </a:rPr>
              <a:t>Image</a:t>
            </a:r>
            <a:endParaRPr lang="en-US" sz="1800" dirty="0">
              <a:solidFill>
                <a:schemeClr val="bg1"/>
              </a:solidFill>
            </a:endParaRPr>
          </a:p>
        </p:txBody>
      </p:sp>
      <p:sp>
        <p:nvSpPr>
          <p:cNvPr id="30" name="Content Placeholder 2"/>
          <p:cNvSpPr txBox="1">
            <a:spLocks/>
          </p:cNvSpPr>
          <p:nvPr/>
        </p:nvSpPr>
        <p:spPr>
          <a:xfrm>
            <a:off x="8805405" y="4004562"/>
            <a:ext cx="1082515" cy="458951"/>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08A8C6"/>
              </a:buClr>
              <a:buFont typeface="Arial" panose="020B0604020202020204" pitchFamily="34" charset="0"/>
              <a:buNone/>
              <a:defRPr sz="2000" b="0" kern="1200">
                <a:solidFill>
                  <a:srgbClr val="002060"/>
                </a:solidFill>
                <a:latin typeface="Gotham-Book" charset="0"/>
                <a:ea typeface="Gotham-Book" charset="0"/>
                <a:cs typeface="Gotham-Book" charset="0"/>
              </a:defRPr>
            </a:lvl1pPr>
            <a:lvl2pPr marL="457200" indent="0" algn="l" defTabSz="914400" rtl="0" eaLnBrk="1" latinLnBrk="0" hangingPunct="1">
              <a:spcBef>
                <a:spcPct val="20000"/>
              </a:spcBef>
              <a:buFont typeface="Arial" panose="020B0604020202020204" pitchFamily="34" charset="0"/>
              <a:buNone/>
              <a:defRPr sz="1800" kern="1200">
                <a:solidFill>
                  <a:srgbClr val="002060"/>
                </a:solidFill>
                <a:latin typeface="Gotham-Book" charset="0"/>
                <a:ea typeface="Gotham-Book" charset="0"/>
                <a:cs typeface="Gotham-Book" charset="0"/>
              </a:defRPr>
            </a:lvl2pPr>
            <a:lvl3pPr marL="914400" indent="0" algn="l" defTabSz="914400" rtl="0" eaLnBrk="1" latinLnBrk="0" hangingPunct="1">
              <a:spcBef>
                <a:spcPct val="20000"/>
              </a:spcBef>
              <a:buClr>
                <a:srgbClr val="08A8C6"/>
              </a:buClr>
              <a:buFont typeface="Arial" panose="020B0604020202020204" pitchFamily="34" charset="0"/>
              <a:buNone/>
              <a:defRPr sz="1600" kern="1200">
                <a:solidFill>
                  <a:srgbClr val="002060"/>
                </a:solidFill>
                <a:latin typeface="Gotham-Book" charset="0"/>
                <a:ea typeface="Gotham-Book" charset="0"/>
                <a:cs typeface="Gotham-Book" charset="0"/>
              </a:defRPr>
            </a:lvl3pPr>
            <a:lvl4pPr marL="13716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4pPr>
            <a:lvl5pPr marL="18288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spcAft>
                <a:spcPts val="0"/>
              </a:spcAft>
            </a:pPr>
            <a:r>
              <a:rPr lang="en-US" b="1" dirty="0">
                <a:solidFill>
                  <a:schemeClr val="bg1"/>
                </a:solidFill>
                <a:latin typeface="Arial Bold"/>
                <a:ea typeface="Arial Bold"/>
                <a:cs typeface="Arial Bold"/>
              </a:rPr>
              <a:t>Image</a:t>
            </a:r>
            <a:endParaRPr lang="en-US" sz="1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677" y="1606818"/>
            <a:ext cx="2396950" cy="2397743"/>
          </a:xfrm>
          <a:prstGeom prst="ellipse">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132000"/>
                    </a14:imgEffect>
                  </a14:imgLayer>
                </a14:imgProps>
              </a:ext>
              <a:ext uri="{28A0092B-C50C-407E-A947-70E740481C1C}">
                <a14:useLocalDpi xmlns:a14="http://schemas.microsoft.com/office/drawing/2010/main" val="0"/>
              </a:ext>
            </a:extLst>
          </a:blip>
          <a:stretch>
            <a:fillRect/>
          </a:stretch>
        </p:blipFill>
        <p:spPr>
          <a:xfrm>
            <a:off x="7717256" y="2965107"/>
            <a:ext cx="3190821" cy="3190821"/>
          </a:xfrm>
          <a:prstGeom prst="ellipse">
            <a:avLst/>
          </a:prstGeom>
        </p:spPr>
      </p:pic>
      <p:sp>
        <p:nvSpPr>
          <p:cNvPr id="9" name="TextBox 8"/>
          <p:cNvSpPr txBox="1"/>
          <p:nvPr/>
        </p:nvSpPr>
        <p:spPr>
          <a:xfrm>
            <a:off x="440266" y="6317754"/>
            <a:ext cx="4334934" cy="338554"/>
          </a:xfrm>
          <a:prstGeom prst="rect">
            <a:avLst/>
          </a:prstGeom>
          <a:noFill/>
        </p:spPr>
        <p:txBody>
          <a:bodyPr wrap="square" rtlCol="0">
            <a:spAutoFit/>
          </a:bodyPr>
          <a:lstStyle/>
          <a:p>
            <a:r>
              <a:rPr lang="en-US" sz="1600" dirty="0">
                <a:solidFill>
                  <a:srgbClr val="332A86"/>
                </a:solidFill>
                <a:latin typeface="+mj-lt"/>
                <a:ea typeface="Gotham Bold" charset="0"/>
                <a:cs typeface="Gotham Bold" charset="0"/>
              </a:rPr>
              <a:t>@First5LA     @</a:t>
            </a:r>
            <a:r>
              <a:rPr lang="en-US" sz="1600" dirty="0" err="1">
                <a:solidFill>
                  <a:srgbClr val="332A86"/>
                </a:solidFill>
                <a:latin typeface="+mj-lt"/>
                <a:ea typeface="Gotham Bold" charset="0"/>
                <a:cs typeface="Gotham Bold" charset="0"/>
              </a:rPr>
              <a:t>ItsGabeSanchez</a:t>
            </a:r>
            <a:r>
              <a:rPr lang="en-US" sz="1600" i="1" dirty="0">
                <a:solidFill>
                  <a:srgbClr val="332A86"/>
                </a:solidFill>
                <a:latin typeface="+mj-lt"/>
                <a:ea typeface="Gotham Bold" charset="0"/>
                <a:cs typeface="Gotham Bold" charset="0"/>
              </a:rPr>
              <a:t> </a:t>
            </a:r>
            <a:endParaRPr lang="en-US" sz="1600" dirty="0">
              <a:solidFill>
                <a:srgbClr val="332A86"/>
              </a:solidFill>
              <a:latin typeface="+mj-lt"/>
              <a:ea typeface="Gotham Bold" charset="0"/>
              <a:cs typeface="Gotham Bold" charset="0"/>
            </a:endParaRPr>
          </a:p>
        </p:txBody>
      </p:sp>
    </p:spTree>
    <p:extLst>
      <p:ext uri="{BB962C8B-B14F-4D97-AF65-F5344CB8AC3E}">
        <p14:creationId xmlns:p14="http://schemas.microsoft.com/office/powerpoint/2010/main" val="168622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ea typeface="Gotham Bold" charset="0"/>
                <a:cs typeface="Gotham Bold" charset="0"/>
              </a:rPr>
              <a:t>About First 5 LA</a:t>
            </a:r>
          </a:p>
        </p:txBody>
      </p:sp>
      <p:sp>
        <p:nvSpPr>
          <p:cNvPr id="19" name="Content Placeholder 2"/>
          <p:cNvSpPr>
            <a:spLocks noGrp="1"/>
          </p:cNvSpPr>
          <p:nvPr>
            <p:ph idx="1"/>
          </p:nvPr>
        </p:nvSpPr>
        <p:spPr>
          <a:xfrm>
            <a:off x="622300" y="1602329"/>
            <a:ext cx="6705600" cy="4525963"/>
          </a:xfrm>
        </p:spPr>
        <p:txBody>
          <a:bodyPr anchor="ctr">
            <a:noAutofit/>
          </a:bodyPr>
          <a:lstStyle/>
          <a:p>
            <a:pPr marL="342900" indent="-342900">
              <a:spcAft>
                <a:spcPts val="1200"/>
              </a:spcAft>
              <a:buClr>
                <a:schemeClr val="tx2"/>
              </a:buClr>
              <a:buFont typeface="Arial" panose="020B0604020202020204" pitchFamily="34" charset="0"/>
              <a:buChar char="•"/>
            </a:pPr>
            <a:r>
              <a:rPr lang="en-US" sz="2600" dirty="0">
                <a:solidFill>
                  <a:schemeClr val="tx2"/>
                </a:solidFill>
                <a:latin typeface="+mn-lt"/>
                <a:ea typeface="Gotham Book" charset="0"/>
                <a:cs typeface="Gotham Book" charset="0"/>
                <a:sym typeface="ArialUnicodeMS" charset="0"/>
              </a:rPr>
              <a:t>Public agency created by voters in 1998, funded exclusively by a tax on cigarettes</a:t>
            </a:r>
          </a:p>
          <a:p>
            <a:pPr marL="342900" indent="-342900">
              <a:lnSpc>
                <a:spcPct val="150000"/>
              </a:lnSpc>
              <a:spcAft>
                <a:spcPts val="1200"/>
              </a:spcAft>
              <a:buClr>
                <a:schemeClr val="tx2"/>
              </a:buClr>
              <a:buFont typeface="Arial" panose="020B0604020202020204" pitchFamily="34" charset="0"/>
              <a:buChar char="•"/>
            </a:pPr>
            <a:r>
              <a:rPr lang="en-US" sz="2600" dirty="0">
                <a:solidFill>
                  <a:schemeClr val="tx2"/>
                </a:solidFill>
                <a:latin typeface="+mn-lt"/>
                <a:ea typeface="Gotham Book" charset="0"/>
                <a:cs typeface="Gotham Book" charset="0"/>
                <a:sym typeface="ArialUnicodeMS" charset="0"/>
              </a:rPr>
              <a:t>Focused on kids prenatal to age 5</a:t>
            </a:r>
          </a:p>
          <a:p>
            <a:pPr marL="342900" indent="-342900">
              <a:spcAft>
                <a:spcPts val="1200"/>
              </a:spcAft>
              <a:buClr>
                <a:schemeClr val="tx2"/>
              </a:buClr>
              <a:buFont typeface="Arial" panose="020B0604020202020204" pitchFamily="34" charset="0"/>
              <a:buChar char="•"/>
            </a:pPr>
            <a:r>
              <a:rPr lang="en-US" sz="2600" dirty="0">
                <a:solidFill>
                  <a:schemeClr val="tx2"/>
                </a:solidFill>
                <a:latin typeface="+mn-lt"/>
                <a:ea typeface="Gotham Book" charset="0"/>
                <a:cs typeface="Gotham Book" charset="0"/>
                <a:sym typeface="ArialUnicodeMS" charset="0"/>
              </a:rPr>
              <a:t>Prioritizing kids because 90% of the brain is developed by age 5 </a:t>
            </a:r>
          </a:p>
        </p:txBody>
      </p:sp>
      <p:sp>
        <p:nvSpPr>
          <p:cNvPr id="6" name="TextBox 5"/>
          <p:cNvSpPr txBox="1"/>
          <p:nvPr/>
        </p:nvSpPr>
        <p:spPr>
          <a:xfrm>
            <a:off x="440266" y="6317754"/>
            <a:ext cx="4851401" cy="338554"/>
          </a:xfrm>
          <a:prstGeom prst="rect">
            <a:avLst/>
          </a:prstGeom>
          <a:noFill/>
        </p:spPr>
        <p:txBody>
          <a:bodyPr wrap="square" rtlCol="0">
            <a:spAutoFit/>
          </a:bodyPr>
          <a:lstStyle/>
          <a:p>
            <a:r>
              <a:rPr lang="en-US" sz="1600" dirty="0">
                <a:solidFill>
                  <a:srgbClr val="170E68"/>
                </a:solidFill>
                <a:latin typeface="+mj-lt"/>
                <a:ea typeface="Gotham Bold" charset="0"/>
                <a:cs typeface="Gotham Bold" charset="0"/>
              </a:rPr>
              <a:t>@First5LA     @</a:t>
            </a:r>
            <a:r>
              <a:rPr lang="en-US" sz="1600" dirty="0" err="1">
                <a:solidFill>
                  <a:srgbClr val="170E68"/>
                </a:solidFill>
                <a:latin typeface="+mj-lt"/>
                <a:ea typeface="Gotham Bold" charset="0"/>
                <a:cs typeface="Gotham Bold" charset="0"/>
              </a:rPr>
              <a:t>ItsGabeSanchez</a:t>
            </a:r>
            <a:r>
              <a:rPr lang="en-US" sz="1600" i="1" dirty="0">
                <a:solidFill>
                  <a:srgbClr val="170E68"/>
                </a:solidFill>
                <a:latin typeface="+mj-lt"/>
                <a:ea typeface="Gotham Bold" charset="0"/>
                <a:cs typeface="Gotham Bold" charset="0"/>
              </a:rPr>
              <a:t> </a:t>
            </a:r>
            <a:endParaRPr lang="en-US" sz="1600" dirty="0">
              <a:solidFill>
                <a:srgbClr val="170E68"/>
              </a:solidFill>
              <a:latin typeface="+mj-lt"/>
              <a:ea typeface="Gotham Bold" charset="0"/>
              <a:cs typeface="Gotham Bold"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327" y="2171526"/>
            <a:ext cx="3700280" cy="3700280"/>
          </a:xfrm>
          <a:prstGeom prst="rect">
            <a:avLst/>
          </a:prstGeom>
        </p:spPr>
      </p:pic>
    </p:spTree>
    <p:extLst>
      <p:ext uri="{BB962C8B-B14F-4D97-AF65-F5344CB8AC3E}">
        <p14:creationId xmlns:p14="http://schemas.microsoft.com/office/powerpoint/2010/main" val="310728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ea typeface="Gotham Bold" charset="0"/>
                <a:cs typeface="Gotham Bold" charset="0"/>
              </a:rPr>
              <a:t>Taking a Stand</a:t>
            </a:r>
          </a:p>
        </p:txBody>
      </p:sp>
      <p:sp>
        <p:nvSpPr>
          <p:cNvPr id="6" name="TextBox 5"/>
          <p:cNvSpPr txBox="1"/>
          <p:nvPr/>
        </p:nvSpPr>
        <p:spPr>
          <a:xfrm>
            <a:off x="440266" y="6317754"/>
            <a:ext cx="4851401" cy="338554"/>
          </a:xfrm>
          <a:prstGeom prst="rect">
            <a:avLst/>
          </a:prstGeom>
          <a:noFill/>
        </p:spPr>
        <p:txBody>
          <a:bodyPr wrap="square" rtlCol="0">
            <a:spAutoFit/>
          </a:bodyPr>
          <a:lstStyle/>
          <a:p>
            <a:r>
              <a:rPr lang="en-US" sz="1600" dirty="0">
                <a:solidFill>
                  <a:srgbClr val="170E68"/>
                </a:solidFill>
                <a:latin typeface="+mj-lt"/>
                <a:ea typeface="Gotham Bold" charset="0"/>
                <a:cs typeface="Gotham Bold" charset="0"/>
              </a:rPr>
              <a:t>@First5LA     @</a:t>
            </a:r>
            <a:r>
              <a:rPr lang="en-US" sz="1600" dirty="0" err="1">
                <a:solidFill>
                  <a:srgbClr val="170E68"/>
                </a:solidFill>
                <a:latin typeface="+mj-lt"/>
                <a:ea typeface="Gotham Bold" charset="0"/>
                <a:cs typeface="Gotham Bold" charset="0"/>
              </a:rPr>
              <a:t>ItsGabeSanchez</a:t>
            </a:r>
            <a:r>
              <a:rPr lang="en-US" sz="1600" i="1" dirty="0">
                <a:solidFill>
                  <a:srgbClr val="170E68"/>
                </a:solidFill>
                <a:latin typeface="+mj-lt"/>
                <a:ea typeface="Gotham Bold" charset="0"/>
                <a:cs typeface="Gotham Bold" charset="0"/>
              </a:rPr>
              <a:t> </a:t>
            </a:r>
            <a:endParaRPr lang="en-US" sz="1600" dirty="0">
              <a:solidFill>
                <a:srgbClr val="170E68"/>
              </a:solidFill>
              <a:latin typeface="+mj-lt"/>
              <a:ea typeface="Gotham Bold" charset="0"/>
              <a:cs typeface="Gotham Bold"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281" y="1606818"/>
            <a:ext cx="2397743" cy="2397743"/>
          </a:xfrm>
          <a:prstGeom prst="ellipse">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256" y="2965107"/>
            <a:ext cx="3190821" cy="3190821"/>
          </a:xfrm>
          <a:prstGeom prst="ellipse">
            <a:avLst/>
          </a:prstGeom>
        </p:spPr>
      </p:pic>
      <p:sp>
        <p:nvSpPr>
          <p:cNvPr id="9" name="Content Placeholder 2"/>
          <p:cNvSpPr txBox="1">
            <a:spLocks/>
          </p:cNvSpPr>
          <p:nvPr/>
        </p:nvSpPr>
        <p:spPr>
          <a:xfrm>
            <a:off x="584199" y="1626561"/>
            <a:ext cx="7276990" cy="432506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rgbClr val="08A8C6"/>
              </a:buClr>
              <a:buFont typeface="Arial" panose="020B0604020202020204" pitchFamily="34" charset="0"/>
              <a:buNone/>
              <a:defRPr sz="2000" b="0" kern="1200">
                <a:solidFill>
                  <a:srgbClr val="002060"/>
                </a:solidFill>
                <a:latin typeface="Gotham-Book" charset="0"/>
                <a:ea typeface="Gotham-Book" charset="0"/>
                <a:cs typeface="Gotham-Book" charset="0"/>
              </a:defRPr>
            </a:lvl1pPr>
            <a:lvl2pPr marL="457200" indent="0" algn="l" defTabSz="914400" rtl="0" eaLnBrk="1" latinLnBrk="0" hangingPunct="1">
              <a:spcBef>
                <a:spcPct val="20000"/>
              </a:spcBef>
              <a:buFont typeface="Arial" panose="020B0604020202020204" pitchFamily="34" charset="0"/>
              <a:buNone/>
              <a:defRPr sz="1800" kern="1200">
                <a:solidFill>
                  <a:srgbClr val="002060"/>
                </a:solidFill>
                <a:latin typeface="Gotham-Book" charset="0"/>
                <a:ea typeface="Gotham-Book" charset="0"/>
                <a:cs typeface="Gotham-Book" charset="0"/>
              </a:defRPr>
            </a:lvl2pPr>
            <a:lvl3pPr marL="914400" indent="0" algn="l" defTabSz="914400" rtl="0" eaLnBrk="1" latinLnBrk="0" hangingPunct="1">
              <a:spcBef>
                <a:spcPct val="20000"/>
              </a:spcBef>
              <a:buClr>
                <a:srgbClr val="08A8C6"/>
              </a:buClr>
              <a:buFont typeface="Arial" panose="020B0604020202020204" pitchFamily="34" charset="0"/>
              <a:buNone/>
              <a:defRPr sz="1600" kern="1200">
                <a:solidFill>
                  <a:srgbClr val="002060"/>
                </a:solidFill>
                <a:latin typeface="Gotham-Book" charset="0"/>
                <a:ea typeface="Gotham-Book" charset="0"/>
                <a:cs typeface="Gotham-Book" charset="0"/>
              </a:defRPr>
            </a:lvl3pPr>
            <a:lvl4pPr marL="13716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4pPr>
            <a:lvl5pPr marL="1828800" indent="0" algn="l" defTabSz="914400" rtl="0" eaLnBrk="1" latinLnBrk="0" hangingPunct="1">
              <a:spcBef>
                <a:spcPct val="20000"/>
              </a:spcBef>
              <a:buFont typeface="Arial" panose="020B0604020202020204" pitchFamily="34" charset="0"/>
              <a:buNone/>
              <a:defRPr sz="1600" kern="1200">
                <a:solidFill>
                  <a:srgbClr val="002060"/>
                </a:solidFill>
                <a:latin typeface="Gotham-Book" charset="0"/>
                <a:ea typeface="Gotham-Book" charset="0"/>
                <a:cs typeface="Gotham-Book"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rgbClr val="332A86"/>
                </a:solidFill>
                <a:latin typeface="+mn-lt"/>
                <a:cs typeface="Arial" panose="020B0604020202020204" pitchFamily="34" charset="0"/>
              </a:rPr>
              <a:t>Before you speak out on a polarizing issue, look inward and ask the following questions to help frame your stance, build your credibility and achieve your goals:</a:t>
            </a:r>
          </a:p>
          <a:p>
            <a:endParaRPr lang="en-US" sz="2600" dirty="0">
              <a:solidFill>
                <a:srgbClr val="332A86"/>
              </a:solidFill>
              <a:latin typeface="+mn-lt"/>
              <a:cs typeface="Arial" panose="020B0604020202020204" pitchFamily="34" charset="0"/>
            </a:endParaRPr>
          </a:p>
          <a:p>
            <a:pPr marL="457200" indent="-457200">
              <a:buFont typeface="Arial" panose="020B0604020202020204" pitchFamily="34" charset="0"/>
              <a:buChar char="•"/>
            </a:pPr>
            <a:r>
              <a:rPr lang="en-US" sz="2600" dirty="0">
                <a:solidFill>
                  <a:srgbClr val="332A86"/>
                </a:solidFill>
                <a:latin typeface="+mn-lt"/>
                <a:cs typeface="Arial" panose="020B0604020202020204" pitchFamily="34" charset="0"/>
              </a:rPr>
              <a:t>What is your reason for speaking out? </a:t>
            </a:r>
          </a:p>
          <a:p>
            <a:pPr marL="457200" indent="-457200">
              <a:buFont typeface="Arial" panose="020B0604020202020204" pitchFamily="34" charset="0"/>
              <a:buChar char="•"/>
            </a:pPr>
            <a:r>
              <a:rPr lang="en-US" sz="2600" dirty="0">
                <a:solidFill>
                  <a:srgbClr val="332A86"/>
                </a:solidFill>
                <a:latin typeface="+mn-lt"/>
                <a:cs typeface="Arial" panose="020B0604020202020204" pitchFamily="34" charset="0"/>
              </a:rPr>
              <a:t>Will your existing audiences be receptive to your stance?</a:t>
            </a:r>
          </a:p>
          <a:p>
            <a:pPr marL="457200" indent="-457200">
              <a:buFont typeface="Arial" panose="020B0604020202020204" pitchFamily="34" charset="0"/>
              <a:buChar char="•"/>
            </a:pPr>
            <a:r>
              <a:rPr lang="en-US" sz="2600" dirty="0">
                <a:solidFill>
                  <a:srgbClr val="332A86"/>
                </a:solidFill>
                <a:latin typeface="+mn-lt"/>
                <a:cs typeface="Arial" panose="020B0604020202020204" pitchFamily="34" charset="0"/>
              </a:rPr>
              <a:t>What is your history on the issue? </a:t>
            </a:r>
          </a:p>
          <a:p>
            <a:pPr marL="457200" indent="-457200">
              <a:buFont typeface="Arial" panose="020B0604020202020204" pitchFamily="34" charset="0"/>
              <a:buChar char="•"/>
            </a:pPr>
            <a:r>
              <a:rPr lang="en-US" sz="2600" dirty="0">
                <a:solidFill>
                  <a:srgbClr val="332A86"/>
                </a:solidFill>
                <a:latin typeface="+mn-lt"/>
                <a:cs typeface="Arial" panose="020B0604020202020204" pitchFamily="34" charset="0"/>
              </a:rPr>
              <a:t>What do you hope to accomplish?</a:t>
            </a:r>
          </a:p>
          <a:p>
            <a:endParaRPr lang="en-US" sz="2600" dirty="0">
              <a:solidFill>
                <a:schemeClr val="tx2"/>
              </a:solidFill>
              <a:latin typeface="+mn-lt"/>
              <a:ea typeface="Gotham Bold" charset="0"/>
              <a:cs typeface="Gotham Bold" charset="0"/>
            </a:endParaRPr>
          </a:p>
          <a:p>
            <a:pPr marL="571500" indent="-571500" fontAlgn="auto">
              <a:spcAft>
                <a:spcPts val="0"/>
              </a:spcAft>
              <a:buFont typeface="+mj-lt"/>
              <a:buAutoNum type="romanUcPeriod"/>
            </a:pPr>
            <a:endParaRPr lang="en-US" sz="3600" dirty="0">
              <a:solidFill>
                <a:schemeClr val="tx2"/>
              </a:solidFill>
              <a:latin typeface="+mn-lt"/>
              <a:ea typeface="Gotham Bold" charset="0"/>
              <a:cs typeface="Gotham Bold" charset="0"/>
            </a:endParaRPr>
          </a:p>
          <a:p>
            <a:pPr fontAlgn="auto">
              <a:spcAft>
                <a:spcPts val="0"/>
              </a:spcAft>
            </a:pPr>
            <a:endParaRPr lang="en-US" sz="3600" dirty="0">
              <a:solidFill>
                <a:schemeClr val="tx2"/>
              </a:solidFill>
              <a:latin typeface="+mn-lt"/>
              <a:ea typeface="Gotham Bold" charset="0"/>
              <a:cs typeface="Gotham Bold" charset="0"/>
            </a:endParaRPr>
          </a:p>
        </p:txBody>
      </p:sp>
    </p:spTree>
    <p:extLst>
      <p:ext uri="{BB962C8B-B14F-4D97-AF65-F5344CB8AC3E}">
        <p14:creationId xmlns:p14="http://schemas.microsoft.com/office/powerpoint/2010/main" val="54439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l" rtl="0">
              <a:lnSpc>
                <a:spcPct val="90000"/>
              </a:lnSpc>
              <a:spcBef>
                <a:spcPct val="0"/>
              </a:spcBef>
            </a:pPr>
            <a:r>
              <a:rPr lang="en-US" sz="3300" b="1" dirty="0">
                <a:solidFill>
                  <a:schemeClr val="bg1"/>
                </a:solidFill>
                <a:effectLst>
                  <a:outerShdw sx="0" sy="0">
                    <a:srgbClr val="000000"/>
                  </a:outerShdw>
                </a:effectLst>
                <a:latin typeface="+mj-lt"/>
                <a:ea typeface="Gotham Bold" charset="0"/>
                <a:cs typeface="Gotham Bold" charset="0"/>
              </a:rPr>
              <a:t>How This Can Fit Your Strategies</a:t>
            </a:r>
            <a:endParaRPr lang="en-US" sz="3300" b="1" dirty="0">
              <a:solidFill>
                <a:schemeClr val="bg1"/>
              </a:solidFill>
              <a:latin typeface="+mj-lt"/>
              <a:ea typeface="Gotham Bold" charset="0"/>
              <a:cs typeface="Gotham Bold" charset="0"/>
            </a:endParaRPr>
          </a:p>
        </p:txBody>
      </p:sp>
      <p:sp>
        <p:nvSpPr>
          <p:cNvPr id="4" name="Slide Number Placeholder 3"/>
          <p:cNvSpPr>
            <a:spLocks noGrp="1"/>
          </p:cNvSpPr>
          <p:nvPr>
            <p:ph type="sldNum" sz="quarter" idx="12"/>
          </p:nvPr>
        </p:nvSpPr>
        <p:spPr/>
        <p:txBody>
          <a:bodyPr/>
          <a:lstStyle/>
          <a:p>
            <a:fld id="{7E5E597C-3890-D140-8AED-168387DC8BF1}" type="slidenum">
              <a:rPr lang="en-US" smtClean="0"/>
              <a:t>5</a:t>
            </a:fld>
            <a:endParaRPr lang="en-US"/>
          </a:p>
        </p:txBody>
      </p:sp>
      <p:sp>
        <p:nvSpPr>
          <p:cNvPr id="6" name="TextBox 5"/>
          <p:cNvSpPr txBox="1"/>
          <p:nvPr/>
        </p:nvSpPr>
        <p:spPr>
          <a:xfrm>
            <a:off x="440266" y="6317754"/>
            <a:ext cx="4334934" cy="338554"/>
          </a:xfrm>
          <a:prstGeom prst="rect">
            <a:avLst/>
          </a:prstGeom>
          <a:noFill/>
        </p:spPr>
        <p:txBody>
          <a:bodyPr wrap="square" rtlCol="0">
            <a:spAutoFit/>
          </a:bodyPr>
          <a:lstStyle/>
          <a:p>
            <a:r>
              <a:rPr lang="en-US" sz="1600" dirty="0">
                <a:solidFill>
                  <a:srgbClr val="332A86"/>
                </a:solidFill>
                <a:latin typeface="+mj-lt"/>
                <a:ea typeface="Gotham Bold" charset="0"/>
                <a:cs typeface="Gotham Bold" charset="0"/>
              </a:rPr>
              <a:t>@First5LA     @</a:t>
            </a:r>
            <a:r>
              <a:rPr lang="en-US" sz="1600" dirty="0" err="1">
                <a:solidFill>
                  <a:srgbClr val="332A86"/>
                </a:solidFill>
                <a:latin typeface="+mj-lt"/>
                <a:ea typeface="Gotham Bold" charset="0"/>
                <a:cs typeface="Gotham Bold" charset="0"/>
              </a:rPr>
              <a:t>ItsGabeSanchez</a:t>
            </a:r>
            <a:r>
              <a:rPr lang="en-US" sz="1600" i="1" dirty="0">
                <a:solidFill>
                  <a:srgbClr val="332A86"/>
                </a:solidFill>
                <a:latin typeface="+mj-lt"/>
                <a:ea typeface="Gotham Bold" charset="0"/>
                <a:cs typeface="Gotham Bold" charset="0"/>
              </a:rPr>
              <a:t> </a:t>
            </a:r>
            <a:endParaRPr lang="en-US" sz="1600" dirty="0">
              <a:solidFill>
                <a:srgbClr val="332A86"/>
              </a:solidFill>
              <a:latin typeface="+mj-lt"/>
              <a:ea typeface="Gotham Bold" charset="0"/>
              <a:cs typeface="Gotham Bold" charset="0"/>
            </a:endParaRPr>
          </a:p>
        </p:txBody>
      </p:sp>
      <p:sp>
        <p:nvSpPr>
          <p:cNvPr id="7" name="Rectangle 6">
            <a:extLst>
              <a:ext uri="{FF2B5EF4-FFF2-40B4-BE49-F238E27FC236}">
                <a16:creationId xmlns:a16="http://schemas.microsoft.com/office/drawing/2014/main" id="{DBB340BE-0D09-484C-9D99-5EC86A741120}"/>
              </a:ext>
            </a:extLst>
          </p:cNvPr>
          <p:cNvSpPr/>
          <p:nvPr/>
        </p:nvSpPr>
        <p:spPr>
          <a:xfrm>
            <a:off x="609600" y="1872849"/>
            <a:ext cx="10226937" cy="3838551"/>
          </a:xfrm>
          <a:prstGeom prst="rect">
            <a:avLst/>
          </a:prstGeom>
        </p:spPr>
        <p:txBody>
          <a:bodyPr wrap="square">
            <a:spAutoFit/>
          </a:bodyPr>
          <a:lstStyle/>
          <a:p>
            <a:pPr marL="457200" indent="-457200" defTabSz="914400" hangingPunct="1">
              <a:lnSpc>
                <a:spcPct val="150000"/>
              </a:lnSpc>
              <a:spcBef>
                <a:spcPct val="20000"/>
              </a:spcBef>
              <a:buClr>
                <a:srgbClr val="08A8C6"/>
              </a:buClr>
              <a:buFont typeface="Arial" panose="020B0604020202020204" pitchFamily="34" charset="0"/>
              <a:buChar char="•"/>
            </a:pPr>
            <a:r>
              <a:rPr lang="en-US" sz="3000" dirty="0">
                <a:solidFill>
                  <a:schemeClr val="tx2"/>
                </a:solidFill>
                <a:latin typeface="+mn-lt"/>
                <a:cs typeface="Gotham Book" charset="0"/>
              </a:rPr>
              <a:t>Like it or not, everyone is a spokesperson</a:t>
            </a:r>
          </a:p>
          <a:p>
            <a:pPr marL="457200" indent="-457200" defTabSz="914400" hangingPunct="1">
              <a:lnSpc>
                <a:spcPct val="150000"/>
              </a:lnSpc>
              <a:spcBef>
                <a:spcPct val="20000"/>
              </a:spcBef>
              <a:buClr>
                <a:srgbClr val="08A8C6"/>
              </a:buClr>
              <a:buFont typeface="Arial" panose="020B0604020202020204" pitchFamily="34" charset="0"/>
              <a:buChar char="•"/>
            </a:pPr>
            <a:r>
              <a:rPr lang="en-US" sz="3000" dirty="0">
                <a:solidFill>
                  <a:schemeClr val="tx2"/>
                </a:solidFill>
                <a:latin typeface="+mn-lt"/>
                <a:cs typeface="Gotham Book" charset="0"/>
              </a:rPr>
              <a:t>Use a “pre-crisis” mindset</a:t>
            </a:r>
          </a:p>
          <a:p>
            <a:pPr marL="457200" indent="-457200" defTabSz="914400" hangingPunct="1">
              <a:lnSpc>
                <a:spcPct val="150000"/>
              </a:lnSpc>
              <a:spcBef>
                <a:spcPct val="20000"/>
              </a:spcBef>
              <a:buClr>
                <a:srgbClr val="08A8C6"/>
              </a:buClr>
              <a:buFont typeface="Arial" panose="020B0604020202020204" pitchFamily="34" charset="0"/>
              <a:buChar char="•"/>
            </a:pPr>
            <a:r>
              <a:rPr lang="en-US" sz="3000" dirty="0">
                <a:solidFill>
                  <a:schemeClr val="tx2"/>
                </a:solidFill>
                <a:latin typeface="+mn-lt"/>
                <a:cs typeface="Gotham Book" charset="0"/>
              </a:rPr>
              <a:t>Respond, pivot and adapt</a:t>
            </a:r>
          </a:p>
          <a:p>
            <a:pPr marL="457200" indent="-457200" defTabSz="914400" hangingPunct="1">
              <a:lnSpc>
                <a:spcPct val="150000"/>
              </a:lnSpc>
              <a:spcBef>
                <a:spcPct val="20000"/>
              </a:spcBef>
              <a:buClr>
                <a:srgbClr val="08A8C6"/>
              </a:buClr>
              <a:buFont typeface="Arial" panose="020B0604020202020204" pitchFamily="34" charset="0"/>
              <a:buChar char="•"/>
            </a:pPr>
            <a:r>
              <a:rPr lang="en-US" sz="3000" dirty="0">
                <a:solidFill>
                  <a:schemeClr val="tx2"/>
                </a:solidFill>
                <a:latin typeface="+mn-lt"/>
                <a:cs typeface="Gotham Book" charset="0"/>
              </a:rPr>
              <a:t>There’s a connection to your stand and your mission</a:t>
            </a:r>
          </a:p>
          <a:p>
            <a:pPr marL="457200" indent="-457200" defTabSz="914400" hangingPunct="1">
              <a:lnSpc>
                <a:spcPct val="150000"/>
              </a:lnSpc>
              <a:spcBef>
                <a:spcPct val="20000"/>
              </a:spcBef>
              <a:buClr>
                <a:srgbClr val="08A8C6"/>
              </a:buClr>
              <a:buFont typeface="Arial" panose="020B0604020202020204" pitchFamily="34" charset="0"/>
              <a:buChar char="•"/>
            </a:pPr>
            <a:endParaRPr lang="en-US" sz="3000" dirty="0">
              <a:solidFill>
                <a:schemeClr val="tx2"/>
              </a:solidFill>
              <a:latin typeface="+mn-lt"/>
              <a:cs typeface="Gotham Book" charset="0"/>
            </a:endParaRPr>
          </a:p>
        </p:txBody>
      </p:sp>
    </p:spTree>
    <p:extLst>
      <p:ext uri="{BB962C8B-B14F-4D97-AF65-F5344CB8AC3E}">
        <p14:creationId xmlns:p14="http://schemas.microsoft.com/office/powerpoint/2010/main" val="213627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ea typeface="Gotham Bold" charset="0"/>
                <a:cs typeface="Gotham Bold" charset="0"/>
              </a:rPr>
              <a:t>When Taking a Stand Goes Wrong</a:t>
            </a:r>
          </a:p>
        </p:txBody>
      </p:sp>
      <p:sp>
        <p:nvSpPr>
          <p:cNvPr id="6" name="Content Placeholder 2"/>
          <p:cNvSpPr>
            <a:spLocks noGrp="1"/>
          </p:cNvSpPr>
          <p:nvPr>
            <p:ph idx="1"/>
          </p:nvPr>
        </p:nvSpPr>
        <p:spPr/>
        <p:txBody>
          <a:bodyPr>
            <a:normAutofit/>
          </a:bodyPr>
          <a:lstStyle/>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Starbuck’s #</a:t>
            </a:r>
            <a:r>
              <a:rPr lang="en-US" sz="3000" dirty="0" err="1">
                <a:solidFill>
                  <a:schemeClr val="tx2"/>
                </a:solidFill>
                <a:latin typeface="+mn-lt"/>
                <a:ea typeface="Gotham Book" charset="0"/>
                <a:cs typeface="Gotham Book" charset="0"/>
              </a:rPr>
              <a:t>RaceTogether</a:t>
            </a:r>
            <a:r>
              <a:rPr lang="en-US" sz="3000" dirty="0">
                <a:solidFill>
                  <a:schemeClr val="tx2"/>
                </a:solidFill>
                <a:latin typeface="+mn-lt"/>
                <a:ea typeface="Gotham Book" charset="0"/>
                <a:cs typeface="Gotham Book" charset="0"/>
              </a:rPr>
              <a:t> campaign</a:t>
            </a: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Nike’s “Dream Crazy” campaign</a:t>
            </a: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Poetry Foundation</a:t>
            </a: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And on, and on…</a:t>
            </a:r>
          </a:p>
        </p:txBody>
      </p:sp>
      <p:sp>
        <p:nvSpPr>
          <p:cNvPr id="7" name="TextBox 6"/>
          <p:cNvSpPr txBox="1"/>
          <p:nvPr/>
        </p:nvSpPr>
        <p:spPr>
          <a:xfrm>
            <a:off x="440266" y="6317754"/>
            <a:ext cx="4927601" cy="338554"/>
          </a:xfrm>
          <a:prstGeom prst="rect">
            <a:avLst/>
          </a:prstGeom>
          <a:noFill/>
        </p:spPr>
        <p:txBody>
          <a:bodyPr wrap="square" rtlCol="0">
            <a:spAutoFit/>
          </a:bodyPr>
          <a:lstStyle/>
          <a:p>
            <a:r>
              <a:rPr lang="en-US" sz="1600" dirty="0">
                <a:solidFill>
                  <a:schemeClr val="tx2"/>
                </a:solidFill>
                <a:latin typeface="+mj-lt"/>
                <a:ea typeface="Gotham Bold" charset="0"/>
                <a:cs typeface="Gotham Bold" charset="0"/>
              </a:rPr>
              <a:t>@First5LA     @</a:t>
            </a:r>
            <a:r>
              <a:rPr lang="en-US" sz="1600" dirty="0" err="1">
                <a:solidFill>
                  <a:schemeClr val="tx2"/>
                </a:solidFill>
                <a:latin typeface="+mj-lt"/>
                <a:ea typeface="Gotham Bold" charset="0"/>
                <a:cs typeface="Gotham Bold" charset="0"/>
              </a:rPr>
              <a:t>ItsGabeSanchez</a:t>
            </a:r>
            <a:r>
              <a:rPr lang="en-US" sz="1600" i="1" dirty="0">
                <a:solidFill>
                  <a:schemeClr val="tx2"/>
                </a:solidFill>
                <a:latin typeface="+mj-lt"/>
                <a:ea typeface="Gotham Bold" charset="0"/>
                <a:cs typeface="Gotham Bold" charset="0"/>
              </a:rPr>
              <a:t> </a:t>
            </a:r>
            <a:endParaRPr lang="en-US" sz="1600" dirty="0">
              <a:solidFill>
                <a:schemeClr val="tx2"/>
              </a:solidFill>
              <a:latin typeface="+mj-lt"/>
              <a:ea typeface="Gotham Bold" charset="0"/>
              <a:cs typeface="Gotham Bold" charset="0"/>
            </a:endParaRPr>
          </a:p>
        </p:txBody>
      </p:sp>
      <p:pic>
        <p:nvPicPr>
          <p:cNvPr id="9" name="Picture 8">
            <a:extLst>
              <a:ext uri="{FF2B5EF4-FFF2-40B4-BE49-F238E27FC236}">
                <a16:creationId xmlns:a16="http://schemas.microsoft.com/office/drawing/2014/main" id="{4392A036-D233-4407-A2A6-E459483A8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170" y="1606818"/>
            <a:ext cx="2391965" cy="2397743"/>
          </a:xfrm>
          <a:prstGeom prst="ellipse">
            <a:avLst/>
          </a:prstGeom>
        </p:spPr>
      </p:pic>
      <p:pic>
        <p:nvPicPr>
          <p:cNvPr id="10" name="Picture 9">
            <a:extLst>
              <a:ext uri="{FF2B5EF4-FFF2-40B4-BE49-F238E27FC236}">
                <a16:creationId xmlns:a16="http://schemas.microsoft.com/office/drawing/2014/main" id="{9196A62A-EE8A-46D5-ACC5-E20BD59C6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256" y="2965107"/>
            <a:ext cx="3190821" cy="3190821"/>
          </a:xfrm>
          <a:prstGeom prst="ellipse">
            <a:avLst/>
          </a:prstGeom>
        </p:spPr>
      </p:pic>
    </p:spTree>
    <p:extLst>
      <p:ext uri="{BB962C8B-B14F-4D97-AF65-F5344CB8AC3E}">
        <p14:creationId xmlns:p14="http://schemas.microsoft.com/office/powerpoint/2010/main" val="106993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ea typeface="Gotham Bold" charset="0"/>
                <a:cs typeface="Gotham Bold" charset="0"/>
              </a:rPr>
              <a:t>Things to Remember</a:t>
            </a:r>
          </a:p>
        </p:txBody>
      </p:sp>
      <p:sp>
        <p:nvSpPr>
          <p:cNvPr id="6" name="Content Placeholder 2"/>
          <p:cNvSpPr>
            <a:spLocks noGrp="1"/>
          </p:cNvSpPr>
          <p:nvPr>
            <p:ph idx="1"/>
          </p:nvPr>
        </p:nvSpPr>
        <p:spPr/>
        <p:txBody>
          <a:bodyPr>
            <a:normAutofit/>
          </a:bodyPr>
          <a:lstStyle/>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Be honest, with yourself, and your leadership</a:t>
            </a: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Be authentic with your audiences</a:t>
            </a: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Be vulnerable</a:t>
            </a:r>
            <a:r>
              <a:rPr lang="en-US" sz="3000">
                <a:solidFill>
                  <a:schemeClr val="tx2"/>
                </a:solidFill>
                <a:latin typeface="+mn-lt"/>
                <a:ea typeface="Gotham Book" charset="0"/>
                <a:cs typeface="Gotham Book" charset="0"/>
              </a:rPr>
              <a:t>, let </a:t>
            </a:r>
            <a:r>
              <a:rPr lang="en-US" sz="3000" dirty="0">
                <a:solidFill>
                  <a:schemeClr val="tx2"/>
                </a:solidFill>
                <a:latin typeface="+mn-lt"/>
                <a:ea typeface="Gotham Book" charset="0"/>
                <a:cs typeface="Gotham Book" charset="0"/>
              </a:rPr>
              <a:t>your </a:t>
            </a:r>
            <a:r>
              <a:rPr lang="en-US" sz="3000">
                <a:solidFill>
                  <a:schemeClr val="tx2"/>
                </a:solidFill>
                <a:latin typeface="+mn-lt"/>
                <a:ea typeface="Gotham Book" charset="0"/>
                <a:cs typeface="Gotham Book" charset="0"/>
              </a:rPr>
              <a:t>audiences influence your actions</a:t>
            </a:r>
            <a:endParaRPr lang="en-US" sz="3000" dirty="0">
              <a:solidFill>
                <a:schemeClr val="tx2"/>
              </a:solidFill>
              <a:latin typeface="+mn-lt"/>
              <a:ea typeface="Gotham Book" charset="0"/>
              <a:cs typeface="Gotham Book" charset="0"/>
            </a:endParaRPr>
          </a:p>
          <a:p>
            <a:pPr marL="457200" indent="-457200">
              <a:lnSpc>
                <a:spcPct val="150000"/>
              </a:lnSpc>
              <a:buFont typeface="Arial" panose="020B0604020202020204" pitchFamily="34" charset="0"/>
              <a:buChar char="•"/>
            </a:pPr>
            <a:r>
              <a:rPr lang="en-US" sz="3000" dirty="0">
                <a:solidFill>
                  <a:schemeClr val="tx2"/>
                </a:solidFill>
                <a:latin typeface="+mn-lt"/>
                <a:ea typeface="Gotham Book" charset="0"/>
                <a:cs typeface="Gotham Book" charset="0"/>
              </a:rPr>
              <a:t>Ask questions, listen, learn and apply </a:t>
            </a:r>
          </a:p>
        </p:txBody>
      </p:sp>
      <p:sp>
        <p:nvSpPr>
          <p:cNvPr id="7" name="TextBox 6"/>
          <p:cNvSpPr txBox="1"/>
          <p:nvPr/>
        </p:nvSpPr>
        <p:spPr>
          <a:xfrm>
            <a:off x="440266" y="6317754"/>
            <a:ext cx="4927601" cy="338554"/>
          </a:xfrm>
          <a:prstGeom prst="rect">
            <a:avLst/>
          </a:prstGeom>
          <a:noFill/>
        </p:spPr>
        <p:txBody>
          <a:bodyPr wrap="square" rtlCol="0">
            <a:spAutoFit/>
          </a:bodyPr>
          <a:lstStyle/>
          <a:p>
            <a:r>
              <a:rPr lang="en-US" sz="1600" dirty="0">
                <a:solidFill>
                  <a:schemeClr val="tx2"/>
                </a:solidFill>
                <a:latin typeface="+mj-lt"/>
                <a:ea typeface="Gotham Bold" charset="0"/>
                <a:cs typeface="Gotham Bold" charset="0"/>
              </a:rPr>
              <a:t>@First5LA     @</a:t>
            </a:r>
            <a:r>
              <a:rPr lang="en-US" sz="1600" dirty="0" err="1">
                <a:solidFill>
                  <a:schemeClr val="tx2"/>
                </a:solidFill>
                <a:latin typeface="+mj-lt"/>
                <a:ea typeface="Gotham Bold" charset="0"/>
                <a:cs typeface="Gotham Bold" charset="0"/>
              </a:rPr>
              <a:t>ItsGabeSanchez</a:t>
            </a:r>
            <a:r>
              <a:rPr lang="en-US" sz="1600" i="1" dirty="0">
                <a:solidFill>
                  <a:schemeClr val="tx2"/>
                </a:solidFill>
                <a:latin typeface="+mj-lt"/>
                <a:ea typeface="Gotham Bold" charset="0"/>
                <a:cs typeface="Gotham Bold" charset="0"/>
              </a:rPr>
              <a:t> </a:t>
            </a:r>
            <a:endParaRPr lang="en-US" sz="1600" dirty="0">
              <a:solidFill>
                <a:schemeClr val="tx2"/>
              </a:solidFill>
              <a:latin typeface="+mj-lt"/>
              <a:ea typeface="Gotham Bold" charset="0"/>
              <a:cs typeface="Gotham Bold" charset="0"/>
            </a:endParaRPr>
          </a:p>
        </p:txBody>
      </p:sp>
    </p:spTree>
    <p:extLst>
      <p:ext uri="{BB962C8B-B14F-4D97-AF65-F5344CB8AC3E}">
        <p14:creationId xmlns:p14="http://schemas.microsoft.com/office/powerpoint/2010/main" val="294621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77" y="0"/>
            <a:ext cx="5189923" cy="6868751"/>
          </a:xfrm>
          <a:prstGeom prst="rect">
            <a:avLst/>
          </a:prstGeom>
        </p:spPr>
      </p:pic>
      <p:sp>
        <p:nvSpPr>
          <p:cNvPr id="2" name="Title 1"/>
          <p:cNvSpPr>
            <a:spLocks noGrp="1"/>
          </p:cNvSpPr>
          <p:nvPr>
            <p:ph type="ctrTitle" idx="4294967295"/>
          </p:nvPr>
        </p:nvSpPr>
        <p:spPr>
          <a:xfrm>
            <a:off x="7493000" y="850468"/>
            <a:ext cx="4444236" cy="5829732"/>
          </a:xfrm>
          <a:noFill/>
        </p:spPr>
        <p:txBody>
          <a:bodyPr>
            <a:noAutofit/>
          </a:bodyPr>
          <a:lstStyle/>
          <a:p>
            <a:pPr algn="r">
              <a:spcBef>
                <a:spcPts val="600"/>
              </a:spcBef>
              <a:spcAft>
                <a:spcPts val="600"/>
              </a:spcAft>
            </a:pPr>
            <a:br>
              <a:rPr lang="en-US" sz="3600" dirty="0">
                <a:solidFill>
                  <a:schemeClr val="bg1"/>
                </a:solidFill>
                <a:latin typeface="+mn-lt"/>
              </a:rPr>
            </a:br>
            <a:r>
              <a:rPr lang="en-US" sz="3200" dirty="0">
                <a:solidFill>
                  <a:schemeClr val="bg1"/>
                </a:solidFill>
                <a:latin typeface="+mn-lt"/>
                <a:ea typeface="Gotham Bold" charset="0"/>
                <a:cs typeface="Gotham Bold" charset="0"/>
              </a:rPr>
              <a:t> </a:t>
            </a:r>
            <a:r>
              <a:rPr lang="en-US" sz="3600" dirty="0">
                <a:solidFill>
                  <a:schemeClr val="bg1"/>
                </a:solidFill>
                <a:latin typeface="+mj-lt"/>
                <a:ea typeface="Gotham Bold" charset="0"/>
                <a:cs typeface="Gotham Bold" charset="0"/>
              </a:rPr>
              <a:t>Questions?</a:t>
            </a:r>
            <a:br>
              <a:rPr lang="en-US" sz="3600" dirty="0">
                <a:solidFill>
                  <a:schemeClr val="bg1"/>
                </a:solidFill>
                <a:latin typeface="+mj-lt"/>
                <a:ea typeface="Gotham Bold" charset="0"/>
                <a:cs typeface="Gotham Bold" charset="0"/>
              </a:rPr>
            </a:br>
            <a:br>
              <a:rPr lang="en-US" sz="1800" dirty="0">
                <a:solidFill>
                  <a:schemeClr val="bg1"/>
                </a:solidFill>
                <a:latin typeface="+mj-lt"/>
                <a:ea typeface="Gotham Bold" charset="0"/>
                <a:cs typeface="Gotham Bold" charset="0"/>
              </a:rPr>
            </a:br>
            <a:r>
              <a:rPr lang="en-US" sz="1800" dirty="0">
                <a:solidFill>
                  <a:schemeClr val="bg1"/>
                </a:solidFill>
                <a:latin typeface="+mj-lt"/>
                <a:ea typeface="Gotham Bold" charset="0"/>
                <a:cs typeface="Gotham Bold" charset="0"/>
              </a:rPr>
              <a:t>Call me at 213-482-7804</a:t>
            </a:r>
            <a:br>
              <a:rPr lang="en-US" sz="3600" dirty="0">
                <a:solidFill>
                  <a:schemeClr val="bg1"/>
                </a:solidFill>
                <a:latin typeface="+mj-lt"/>
                <a:ea typeface="Gotham Bold" charset="0"/>
                <a:cs typeface="Gotham Bold" charset="0"/>
              </a:rPr>
            </a:br>
            <a:br>
              <a:rPr lang="en-US" sz="1800" dirty="0">
                <a:solidFill>
                  <a:schemeClr val="bg1"/>
                </a:solidFill>
                <a:latin typeface="+mj-lt"/>
              </a:rPr>
            </a:br>
            <a:r>
              <a:rPr lang="en-US" sz="1800" dirty="0">
                <a:solidFill>
                  <a:schemeClr val="bg1"/>
                </a:solidFill>
                <a:latin typeface="+mn-lt"/>
                <a:ea typeface="Gotham Book" charset="0"/>
                <a:cs typeface="Gotham Book" charset="0"/>
              </a:rPr>
              <a:t>gsanchez@first5la.org</a:t>
            </a:r>
            <a:br>
              <a:rPr lang="en-US" sz="1800" dirty="0">
                <a:solidFill>
                  <a:schemeClr val="bg1"/>
                </a:solidFill>
                <a:latin typeface="+mn-lt"/>
                <a:ea typeface="Gotham Book" charset="0"/>
                <a:cs typeface="Gotham Book" charset="0"/>
              </a:rPr>
            </a:br>
            <a:r>
              <a:rPr lang="en-US" sz="1800" dirty="0">
                <a:solidFill>
                  <a:schemeClr val="bg1"/>
                </a:solidFill>
                <a:latin typeface="+mn-lt"/>
                <a:ea typeface="Gotham Book" charset="0"/>
                <a:cs typeface="Gotham Book" charset="0"/>
              </a:rPr>
              <a:t>  </a:t>
            </a:r>
            <a:br>
              <a:rPr lang="en-US" sz="1800" dirty="0">
                <a:solidFill>
                  <a:schemeClr val="bg1"/>
                </a:solidFill>
                <a:latin typeface="+mn-lt"/>
                <a:ea typeface="Gotham Book" charset="0"/>
                <a:cs typeface="Gotham Book" charset="0"/>
              </a:rPr>
            </a:br>
            <a:r>
              <a:rPr lang="en-US" sz="1800" dirty="0">
                <a:solidFill>
                  <a:schemeClr val="bg1"/>
                </a:solidFill>
                <a:latin typeface="+mn-lt"/>
                <a:ea typeface="Gotham Book" charset="0"/>
                <a:cs typeface="Gotham Book" charset="0"/>
              </a:rPr>
              <a:t>@</a:t>
            </a:r>
            <a:r>
              <a:rPr lang="en-US" sz="1800" dirty="0" err="1">
                <a:solidFill>
                  <a:schemeClr val="bg1"/>
                </a:solidFill>
                <a:latin typeface="+mn-lt"/>
                <a:ea typeface="Gotham Book" charset="0"/>
                <a:cs typeface="Gotham Book" charset="0"/>
              </a:rPr>
              <a:t>itsgabesanchez</a:t>
            </a:r>
            <a:br>
              <a:rPr lang="en-US" sz="1800" dirty="0">
                <a:solidFill>
                  <a:schemeClr val="bg1"/>
                </a:solidFill>
                <a:latin typeface="+mn-lt"/>
                <a:ea typeface="Gotham Book" charset="0"/>
                <a:cs typeface="Gotham Book" charset="0"/>
              </a:rPr>
            </a:br>
            <a:br>
              <a:rPr lang="en-US" sz="1800" dirty="0">
                <a:solidFill>
                  <a:schemeClr val="bg1"/>
                </a:solidFill>
                <a:latin typeface="+mn-lt"/>
                <a:ea typeface="Gotham Book" charset="0"/>
                <a:cs typeface="Gotham Book" charset="0"/>
              </a:rPr>
            </a:br>
            <a:r>
              <a:rPr lang="en-US" sz="1800" dirty="0">
                <a:solidFill>
                  <a:schemeClr val="bg1"/>
                </a:solidFill>
                <a:latin typeface="+mn-lt"/>
                <a:ea typeface="Gotham Book" charset="0"/>
                <a:cs typeface="Gotham Book" charset="0"/>
              </a:rPr>
              <a:t>www.linkedin.com/in/gabrielsanchez</a:t>
            </a:r>
            <a:br>
              <a:rPr lang="en-US" sz="1800" dirty="0">
                <a:solidFill>
                  <a:schemeClr val="bg1"/>
                </a:solidFill>
                <a:latin typeface="+mn-lt"/>
                <a:ea typeface="Gotham Book" charset="0"/>
                <a:cs typeface="Gotham Book" charset="0"/>
              </a:rPr>
            </a:br>
            <a:br>
              <a:rPr lang="en-US" sz="1800" dirty="0">
                <a:solidFill>
                  <a:schemeClr val="bg1"/>
                </a:solidFill>
                <a:latin typeface="+mn-lt"/>
                <a:ea typeface="Gotham Book" charset="0"/>
                <a:cs typeface="Gotham Book" charset="0"/>
              </a:rPr>
            </a:br>
            <a:br>
              <a:rPr lang="en-US" sz="1800" dirty="0">
                <a:solidFill>
                  <a:schemeClr val="bg1"/>
                </a:solidFill>
                <a:latin typeface="+mn-lt"/>
                <a:ea typeface="Gotham Book" charset="0"/>
                <a:cs typeface="Gotham Book" charset="0"/>
              </a:rPr>
            </a:br>
            <a:r>
              <a:rPr lang="en-US" sz="1800" dirty="0">
                <a:solidFill>
                  <a:schemeClr val="bg1"/>
                </a:solidFill>
                <a:latin typeface="+mn-lt"/>
                <a:ea typeface="Gotham Book" charset="0"/>
                <a:cs typeface="Gotham Book" charset="0"/>
              </a:rPr>
              <a:t> </a:t>
            </a:r>
            <a:br>
              <a:rPr lang="en-US" sz="1800" dirty="0">
                <a:solidFill>
                  <a:schemeClr val="bg1"/>
                </a:solidFill>
                <a:latin typeface="+mn-lt"/>
                <a:ea typeface="Gotham Book" charset="0"/>
                <a:cs typeface="Gotham Book" charset="0"/>
              </a:rPr>
            </a:br>
            <a:br>
              <a:rPr lang="en-US" sz="1800" dirty="0">
                <a:solidFill>
                  <a:schemeClr val="bg1"/>
                </a:solidFill>
                <a:latin typeface="+mn-lt"/>
                <a:ea typeface="Gotham Book" charset="0"/>
                <a:cs typeface="Gotham Book" charset="0"/>
              </a:rPr>
            </a:br>
            <a:br>
              <a:rPr lang="en-US" sz="1800" dirty="0">
                <a:solidFill>
                  <a:schemeClr val="bg1"/>
                </a:solidFill>
                <a:latin typeface="+mn-lt"/>
                <a:ea typeface="Gotham Book" charset="0"/>
                <a:cs typeface="Gotham Book" charset="0"/>
              </a:rPr>
            </a:br>
            <a:br>
              <a:rPr lang="en-US" sz="1800" b="0" dirty="0">
                <a:solidFill>
                  <a:schemeClr val="bg1"/>
                </a:solidFill>
                <a:latin typeface="+mn-lt"/>
                <a:ea typeface="Gotham Book" charset="0"/>
                <a:cs typeface="Gotham Book" charset="0"/>
              </a:rPr>
            </a:br>
            <a:br>
              <a:rPr lang="en-US" sz="1800" b="0" dirty="0">
                <a:solidFill>
                  <a:schemeClr val="bg1"/>
                </a:solidFill>
                <a:latin typeface="+mn-lt"/>
                <a:ea typeface="Gotham Book" charset="0"/>
                <a:cs typeface="Gotham Book" charset="0"/>
              </a:rPr>
            </a:br>
            <a:r>
              <a:rPr lang="en-US" sz="1800" b="0" dirty="0">
                <a:solidFill>
                  <a:schemeClr val="bg1"/>
                </a:solidFill>
                <a:latin typeface="+mj-lt"/>
                <a:ea typeface="Gotham Book" charset="0"/>
                <a:cs typeface="Gotham Book" charset="0"/>
              </a:rPr>
              <a:t>www.first5la.org</a:t>
            </a:r>
          </a:p>
        </p:txBody>
      </p:sp>
      <p:cxnSp>
        <p:nvCxnSpPr>
          <p:cNvPr id="8" name="Straight Connector 7"/>
          <p:cNvCxnSpPr/>
          <p:nvPr/>
        </p:nvCxnSpPr>
        <p:spPr>
          <a:xfrm>
            <a:off x="8088689" y="2243658"/>
            <a:ext cx="375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23308" y="5023115"/>
            <a:ext cx="2646680" cy="18456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74892" y="5636010"/>
            <a:ext cx="1743515" cy="857064"/>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5091" b="98788" l="4411" r="93999">
                        <a14:foregroundMark x1="16052" y1="52000" x2="16052" y2="52000"/>
                        <a14:foregroundMark x1="16052" y1="39879" x2="16052" y2="39879"/>
                        <a14:foregroundMark x1="4555" y1="68545" x2="4555" y2="68545"/>
                        <a14:foregroundMark x1="74982" y1="30000" x2="74982" y2="30000"/>
                        <a14:foregroundMark x1="59508" y1="5091" x2="59508" y2="5091"/>
                        <a14:foregroundMark x1="93999" y1="61879" x2="93999" y2="61879"/>
                        <a14:foregroundMark x1="72451" y1="98788" x2="72451" y2="98788"/>
                        <a14:foregroundMark x1="38901" y1="32364" x2="38901" y2="32364"/>
                        <a14:foregroundMark x1="63051" y1="6667" x2="63051" y2="6667"/>
                        <a14:foregroundMark x1="46421" y1="54545" x2="46421" y2="54545"/>
                        <a14:foregroundMark x1="45842" y1="60364" x2="45842" y2="60364"/>
                        <a14:foregroundMark x1="40202" y1="65697" x2="40202" y2="65697"/>
                        <a14:foregroundMark x1="46276" y1="70485" x2="46276" y2="70485"/>
                        <a14:foregroundMark x1="53290" y1="70364" x2="53290" y2="70364"/>
                        <a14:foregroundMark x1="54808" y1="63455" x2="54808" y2="63455"/>
                        <a14:foregroundMark x1="55676" y1="57758" x2="55676" y2="57758"/>
                        <a14:foregroundMark x1="55531" y1="55212" x2="55531" y2="55212"/>
                        <a14:foregroundMark x1="62039" y1="5576" x2="62039" y2="5576"/>
                        <a14:foregroundMark x1="63630" y1="5576" x2="63630" y2="5576"/>
                        <a14:foregroundMark x1="63341" y1="5091" x2="63341" y2="5091"/>
                        <a14:foregroundMark x1="62907" y1="5091" x2="62907" y2="5091"/>
                      </a14:backgroundRemoval>
                    </a14:imgEffect>
                  </a14:imgLayer>
                </a14:imgProps>
              </a:ext>
              <a:ext uri="{28A0092B-C50C-407E-A947-70E740481C1C}">
                <a14:useLocalDpi xmlns:a14="http://schemas.microsoft.com/office/drawing/2010/main" val="0"/>
              </a:ext>
            </a:extLst>
          </a:blip>
          <a:srcRect l="-589"/>
          <a:stretch/>
        </p:blipFill>
        <p:spPr>
          <a:xfrm>
            <a:off x="541190" y="0"/>
            <a:ext cx="5782118" cy="6858000"/>
          </a:xfrm>
          <a:prstGeom prst="rect">
            <a:avLst/>
          </a:prstGeom>
        </p:spPr>
      </p:pic>
    </p:spTree>
    <p:extLst>
      <p:ext uri="{BB962C8B-B14F-4D97-AF65-F5344CB8AC3E}">
        <p14:creationId xmlns:p14="http://schemas.microsoft.com/office/powerpoint/2010/main" val="4264337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ea typeface="Gotham Bold" charset="0"/>
                <a:cs typeface="Gotham Bold" charset="0"/>
              </a:rPr>
              <a:t>THANK YOU!</a:t>
            </a:r>
          </a:p>
        </p:txBody>
      </p:sp>
      <p:sp>
        <p:nvSpPr>
          <p:cNvPr id="3" name="TextBox 2"/>
          <p:cNvSpPr txBox="1"/>
          <p:nvPr/>
        </p:nvSpPr>
        <p:spPr>
          <a:xfrm>
            <a:off x="440266" y="6080688"/>
            <a:ext cx="4334934" cy="369332"/>
          </a:xfrm>
          <a:prstGeom prst="rect">
            <a:avLst/>
          </a:prstGeom>
          <a:noFill/>
        </p:spPr>
        <p:txBody>
          <a:bodyPr wrap="square" rtlCol="0">
            <a:spAutoFit/>
          </a:bodyPr>
          <a:lstStyle/>
          <a:p>
            <a:r>
              <a:rPr lang="en-US" dirty="0">
                <a:latin typeface="+mj-lt"/>
                <a:ea typeface="Gotham Bold" charset="0"/>
                <a:cs typeface="Gotham Bold" charset="0"/>
              </a:rPr>
              <a:t>@First5LA     @</a:t>
            </a:r>
            <a:r>
              <a:rPr lang="en-US" dirty="0" err="1">
                <a:latin typeface="+mj-lt"/>
                <a:ea typeface="Gotham Bold" charset="0"/>
                <a:cs typeface="Gotham Bold" charset="0"/>
              </a:rPr>
              <a:t>ItsGabeSanchez</a:t>
            </a:r>
            <a:r>
              <a:rPr lang="en-US" i="1" dirty="0">
                <a:latin typeface="+mj-lt"/>
                <a:ea typeface="Gotham Bold" charset="0"/>
                <a:cs typeface="Gotham Bold" charset="0"/>
              </a:rPr>
              <a:t> </a:t>
            </a:r>
            <a:endParaRPr lang="en-US" dirty="0">
              <a:solidFill>
                <a:schemeClr val="bg1"/>
              </a:solidFill>
              <a:latin typeface="+mj-lt"/>
              <a:ea typeface="Gotham Bold" charset="0"/>
              <a:cs typeface="Gotham Bold" charset="0"/>
            </a:endParaRPr>
          </a:p>
        </p:txBody>
      </p:sp>
      <p:sp>
        <p:nvSpPr>
          <p:cNvPr id="4" name="object 8"/>
          <p:cNvSpPr/>
          <p:nvPr/>
        </p:nvSpPr>
        <p:spPr>
          <a:xfrm>
            <a:off x="10630246" y="6080688"/>
            <a:ext cx="892175" cy="424175"/>
          </a:xfrm>
          <a:prstGeom prst="rect">
            <a:avLst/>
          </a:prstGeom>
          <a:blipFill>
            <a:blip r:embed="rId3" cstate="print"/>
            <a:stretch>
              <a:fillRect/>
            </a:stretch>
          </a:blipFill>
        </p:spPr>
        <p:txBody>
          <a:bodyPr wrap="square" lIns="0" tIns="0" rIns="0" bIns="0" rtlCol="0"/>
          <a:lstStyle/>
          <a:p>
            <a:endParaRPr sz="955"/>
          </a:p>
        </p:txBody>
      </p:sp>
    </p:spTree>
    <p:extLst>
      <p:ext uri="{BB962C8B-B14F-4D97-AF65-F5344CB8AC3E}">
        <p14:creationId xmlns:p14="http://schemas.microsoft.com/office/powerpoint/2010/main" val="1700514730"/>
      </p:ext>
    </p:extLst>
  </p:cSld>
  <p:clrMapOvr>
    <a:masterClrMapping/>
  </p:clrMapOvr>
</p:sld>
</file>

<file path=ppt/theme/theme1.xml><?xml version="1.0" encoding="utf-8"?>
<a:theme xmlns:a="http://schemas.openxmlformats.org/drawingml/2006/main" name="1_Custom Design">
  <a:themeElements>
    <a:clrScheme name="F5LA BRAND">
      <a:dk1>
        <a:srgbClr val="332A86"/>
      </a:dk1>
      <a:lt1>
        <a:srgbClr val="FEFFFF"/>
      </a:lt1>
      <a:dk2>
        <a:srgbClr val="332A86"/>
      </a:dk2>
      <a:lt2>
        <a:srgbClr val="FEFFFF"/>
      </a:lt2>
      <a:accent1>
        <a:srgbClr val="009DDC"/>
      </a:accent1>
      <a:accent2>
        <a:srgbClr val="F58326"/>
      </a:accent2>
      <a:accent3>
        <a:srgbClr val="22BCB9"/>
      </a:accent3>
      <a:accent4>
        <a:srgbClr val="54B948"/>
      </a:accent4>
      <a:accent5>
        <a:srgbClr val="EC098D"/>
      </a:accent5>
      <a:accent6>
        <a:srgbClr val="332A86"/>
      </a:accent6>
      <a:hlink>
        <a:srgbClr val="FE2C77"/>
      </a:hlink>
      <a:folHlink>
        <a:srgbClr val="ED285A"/>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28491</TotalTime>
  <Words>536</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 Unicode MS</vt:lpstr>
      <vt:lpstr>Arial</vt:lpstr>
      <vt:lpstr>Arial Black</vt:lpstr>
      <vt:lpstr>Arial Bold</vt:lpstr>
      <vt:lpstr>ArialUnicodeMS</vt:lpstr>
      <vt:lpstr>Gotham Bold</vt:lpstr>
      <vt:lpstr>Gotham Book</vt:lpstr>
      <vt:lpstr>Gotham-Book</vt:lpstr>
      <vt:lpstr>1_Custom Design</vt:lpstr>
      <vt:lpstr> Taking a Stand: Before Speaking Out, Look Inward  FPRA – Capital Chapter  Gabriel Sanchez, First 5 LA July 16, 2020</vt:lpstr>
      <vt:lpstr>About Me</vt:lpstr>
      <vt:lpstr>About First 5 LA</vt:lpstr>
      <vt:lpstr>Taking a Stand</vt:lpstr>
      <vt:lpstr>How This Can Fit Your Strategies</vt:lpstr>
      <vt:lpstr>When Taking a Stand Goes Wrong</vt:lpstr>
      <vt:lpstr>Things to Remember</vt:lpstr>
      <vt:lpstr>  Questions?  Call me at 213-482-7804  gsanchez@first5la.org    @itsgabesanchez  www.linkedin.com/in/gabrielsanchez         www.first5la.org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 Marketing a Necessary Evil?  How Audience Listening Influenced Our Program Offerings and Design   2nd Annual Storytelling for Healthcare Marketing &amp; Communications    March 21, 2018</dc:title>
  <dc:creator>Gabriel Sanchez</dc:creator>
  <cp:lastModifiedBy>Gabriel Sanchez</cp:lastModifiedBy>
  <cp:revision>24</cp:revision>
  <cp:lastPrinted>2019-06-10T05:06:07Z</cp:lastPrinted>
  <dcterms:modified xsi:type="dcterms:W3CDTF">2020-07-16T17:55:50Z</dcterms:modified>
</cp:coreProperties>
</file>